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sldIdLst>
    <p:sldId id="256" r:id="rId2"/>
    <p:sldId id="257" r:id="rId3"/>
    <p:sldId id="258" r:id="rId4"/>
    <p:sldId id="273" r:id="rId5"/>
    <p:sldId id="274" r:id="rId6"/>
    <p:sldId id="259" r:id="rId7"/>
    <p:sldId id="260" r:id="rId8"/>
    <p:sldId id="261" r:id="rId9"/>
    <p:sldId id="262" r:id="rId10"/>
    <p:sldId id="263" r:id="rId11"/>
    <p:sldId id="275" r:id="rId12"/>
    <p:sldId id="271" r:id="rId13"/>
    <p:sldId id="27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pG0S9GarweOmrxgPuaPsqw==" hashData="LuJ5T93EyYHVs/QguBvpa4Jsg0at7Ln9+7bHtWBV4jcph6NnTHEXpBuU/7irTfSKiFLBLHeYLtozcsNljaEgcg=="/>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249" autoAdjust="0"/>
  </p:normalViewPr>
  <p:slideViewPr>
    <p:cSldViewPr snapToGrid="0">
      <p:cViewPr varScale="1">
        <p:scale>
          <a:sx n="68" d="100"/>
          <a:sy n="68" d="100"/>
        </p:scale>
        <p:origin x="816" y="66"/>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6.xml.rels><?xml version="1.0" encoding="UTF-8" standalone="yes"?>
<Relationships xmlns="http://schemas.openxmlformats.org/package/2006/relationships"><Relationship Id="rId2" Type="http://schemas.openxmlformats.org/officeDocument/2006/relationships/image" Target="../media/image14.svg"/><Relationship Id="rId1" Type="http://schemas.openxmlformats.org/officeDocument/2006/relationships/image" Target="../media/image13.png"/></Relationships>
</file>

<file path=ppt/diagrams/_rels/drawing6.xml.rels><?xml version="1.0" encoding="UTF-8" standalone="yes"?>
<Relationships xmlns="http://schemas.openxmlformats.org/package/2006/relationships"><Relationship Id="rId2" Type="http://schemas.openxmlformats.org/officeDocument/2006/relationships/image" Target="../media/image14.svg"/><Relationship Id="rId1"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CC2D2F-B5D0-4796-B983-AA4EE6285D9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0449AA20-D6A3-4411-9CFC-591F6E151BFB}">
      <dgm:prSet custT="1"/>
      <dgm:spPr>
        <a:ln>
          <a:noFill/>
        </a:ln>
      </dgm:spPr>
      <dgm:t>
        <a:bodyPr/>
        <a:lstStyle/>
        <a:p>
          <a:r>
            <a:rPr lang="en-US" sz="1200" dirty="0"/>
            <a:t>Company Overview</a:t>
          </a:r>
          <a:endParaRPr lang="en-IN" sz="1200" dirty="0"/>
        </a:p>
      </dgm:t>
    </dgm:pt>
    <dgm:pt modelId="{663F62B1-F991-4FD5-92ED-57B9E905119B}" type="parTrans" cxnId="{92765158-7F9E-415E-A8AC-D528F93E1D63}">
      <dgm:prSet/>
      <dgm:spPr/>
      <dgm:t>
        <a:bodyPr/>
        <a:lstStyle/>
        <a:p>
          <a:endParaRPr lang="en-IN"/>
        </a:p>
      </dgm:t>
    </dgm:pt>
    <dgm:pt modelId="{DF616D84-1D3A-4515-91AC-99C3937A8065}" type="sibTrans" cxnId="{92765158-7F9E-415E-A8AC-D528F93E1D63}">
      <dgm:prSet/>
      <dgm:spPr/>
      <dgm:t>
        <a:bodyPr/>
        <a:lstStyle/>
        <a:p>
          <a:endParaRPr lang="en-IN"/>
        </a:p>
      </dgm:t>
    </dgm:pt>
    <dgm:pt modelId="{8935B649-3358-40F3-8DE6-1DC29A313FB3}">
      <dgm:prSet/>
      <dgm:spPr>
        <a:ln>
          <a:noFill/>
        </a:ln>
      </dgm:spPr>
      <dgm:t>
        <a:bodyPr/>
        <a:lstStyle/>
        <a:p>
          <a:r>
            <a:rPr lang="en-US" dirty="0"/>
            <a:t>Business Model</a:t>
          </a:r>
          <a:endParaRPr lang="en-IN" dirty="0"/>
        </a:p>
      </dgm:t>
    </dgm:pt>
    <dgm:pt modelId="{AE3F3E41-606B-48CB-B5B5-31F3861ACFD7}" type="parTrans" cxnId="{2C0119BF-85E8-49F6-9033-94CAF9F4506A}">
      <dgm:prSet/>
      <dgm:spPr/>
      <dgm:t>
        <a:bodyPr/>
        <a:lstStyle/>
        <a:p>
          <a:endParaRPr lang="en-IN"/>
        </a:p>
      </dgm:t>
    </dgm:pt>
    <dgm:pt modelId="{CEE058E8-945C-4818-9815-3F0318E7FF6F}" type="sibTrans" cxnId="{2C0119BF-85E8-49F6-9033-94CAF9F4506A}">
      <dgm:prSet/>
      <dgm:spPr/>
      <dgm:t>
        <a:bodyPr/>
        <a:lstStyle/>
        <a:p>
          <a:endParaRPr lang="en-IN"/>
        </a:p>
      </dgm:t>
    </dgm:pt>
    <dgm:pt modelId="{A402A9C7-68BC-4DF5-8250-362644BE41CA}">
      <dgm:prSet/>
      <dgm:spPr>
        <a:ln>
          <a:noFill/>
        </a:ln>
      </dgm:spPr>
      <dgm:t>
        <a:bodyPr/>
        <a:lstStyle/>
        <a:p>
          <a:pPr>
            <a:buClrTx/>
            <a:buSzTx/>
            <a:buFont typeface="Arial" panose="020B0604020202020204" pitchFamily="34" charset="0"/>
            <a:buChar char="•"/>
          </a:pPr>
          <a:r>
            <a:rPr lang="en-US" dirty="0"/>
            <a:t>Problem statement</a:t>
          </a:r>
          <a:endParaRPr lang="en-IN" dirty="0"/>
        </a:p>
      </dgm:t>
    </dgm:pt>
    <dgm:pt modelId="{8DE58916-B654-4AAC-8620-3A0BE0BE497D}" type="parTrans" cxnId="{374CC65A-302F-4560-857E-FB28A9C2CCB4}">
      <dgm:prSet/>
      <dgm:spPr/>
      <dgm:t>
        <a:bodyPr/>
        <a:lstStyle/>
        <a:p>
          <a:endParaRPr lang="en-IN"/>
        </a:p>
      </dgm:t>
    </dgm:pt>
    <dgm:pt modelId="{458E0D72-B3A7-4F0A-9443-322A48651476}" type="sibTrans" cxnId="{374CC65A-302F-4560-857E-FB28A9C2CCB4}">
      <dgm:prSet/>
      <dgm:spPr/>
      <dgm:t>
        <a:bodyPr/>
        <a:lstStyle/>
        <a:p>
          <a:endParaRPr lang="en-IN"/>
        </a:p>
      </dgm:t>
    </dgm:pt>
    <dgm:pt modelId="{59081F24-200C-4D43-B79C-8412784487E8}">
      <dgm:prSet/>
      <dgm:spPr>
        <a:ln>
          <a:noFill/>
        </a:ln>
      </dgm:spPr>
      <dgm:t>
        <a:bodyPr/>
        <a:lstStyle/>
        <a:p>
          <a:r>
            <a:rPr lang="en-US" dirty="0"/>
            <a:t>Feature Request</a:t>
          </a:r>
          <a:endParaRPr lang="en-IN" dirty="0"/>
        </a:p>
      </dgm:t>
    </dgm:pt>
    <dgm:pt modelId="{D553A2FB-8D19-47CE-84B3-55716AF4A775}" type="parTrans" cxnId="{A33820F5-6895-463A-A49F-8B627CEBB8F1}">
      <dgm:prSet/>
      <dgm:spPr/>
      <dgm:t>
        <a:bodyPr/>
        <a:lstStyle/>
        <a:p>
          <a:endParaRPr lang="en-IN"/>
        </a:p>
      </dgm:t>
    </dgm:pt>
    <dgm:pt modelId="{1D59F8BF-680A-401D-8FDF-317771DA2BDD}" type="sibTrans" cxnId="{A33820F5-6895-463A-A49F-8B627CEBB8F1}">
      <dgm:prSet/>
      <dgm:spPr/>
      <dgm:t>
        <a:bodyPr/>
        <a:lstStyle/>
        <a:p>
          <a:endParaRPr lang="en-IN"/>
        </a:p>
      </dgm:t>
    </dgm:pt>
    <dgm:pt modelId="{16E6CF57-5BDD-4EEA-920B-BBF20879F744}">
      <dgm:prSet/>
      <dgm:spPr>
        <a:ln>
          <a:noFill/>
        </a:ln>
      </dgm:spPr>
      <dgm:t>
        <a:bodyPr/>
        <a:lstStyle/>
        <a:p>
          <a:r>
            <a:rPr lang="en-US"/>
            <a:t>Data Source</a:t>
          </a:r>
          <a:endParaRPr lang="en-IN"/>
        </a:p>
      </dgm:t>
    </dgm:pt>
    <dgm:pt modelId="{60894057-194E-4DE3-A23C-E2152DF029E6}" type="parTrans" cxnId="{A687F649-DB53-4E27-B17E-B958274D248D}">
      <dgm:prSet/>
      <dgm:spPr/>
      <dgm:t>
        <a:bodyPr/>
        <a:lstStyle/>
        <a:p>
          <a:endParaRPr lang="en-IN"/>
        </a:p>
      </dgm:t>
    </dgm:pt>
    <dgm:pt modelId="{ED74FD9E-59A0-4C89-B486-D169DE3E0485}" type="sibTrans" cxnId="{A687F649-DB53-4E27-B17E-B958274D248D}">
      <dgm:prSet/>
      <dgm:spPr/>
      <dgm:t>
        <a:bodyPr/>
        <a:lstStyle/>
        <a:p>
          <a:endParaRPr lang="en-IN"/>
        </a:p>
      </dgm:t>
    </dgm:pt>
    <dgm:pt modelId="{8A727042-296D-4C35-B9D7-BF2BC1F8356E}">
      <dgm:prSet/>
      <dgm:spPr>
        <a:ln>
          <a:noFill/>
        </a:ln>
      </dgm:spPr>
      <dgm:t>
        <a:bodyPr/>
        <a:lstStyle/>
        <a:p>
          <a:r>
            <a:rPr lang="en-US"/>
            <a:t>Data Modeling</a:t>
          </a:r>
          <a:endParaRPr lang="en-IN"/>
        </a:p>
      </dgm:t>
    </dgm:pt>
    <dgm:pt modelId="{FA8A67FF-DC03-4A83-9389-CA45011E55CD}" type="parTrans" cxnId="{EA8F4F1B-AA36-4C1A-87DB-01DBE505C5BF}">
      <dgm:prSet/>
      <dgm:spPr/>
      <dgm:t>
        <a:bodyPr/>
        <a:lstStyle/>
        <a:p>
          <a:endParaRPr lang="en-IN"/>
        </a:p>
      </dgm:t>
    </dgm:pt>
    <dgm:pt modelId="{1C19AB36-ADC2-42D6-A248-923BF2CB15F9}" type="sibTrans" cxnId="{EA8F4F1B-AA36-4C1A-87DB-01DBE505C5BF}">
      <dgm:prSet/>
      <dgm:spPr/>
      <dgm:t>
        <a:bodyPr/>
        <a:lstStyle/>
        <a:p>
          <a:endParaRPr lang="en-IN"/>
        </a:p>
      </dgm:t>
    </dgm:pt>
    <dgm:pt modelId="{821FC24E-6F77-45F4-8D1D-94382BBC4A16}">
      <dgm:prSet/>
      <dgm:spPr>
        <a:ln>
          <a:noFill/>
        </a:ln>
      </dgm:spPr>
      <dgm:t>
        <a:bodyPr/>
        <a:lstStyle/>
        <a:p>
          <a:r>
            <a:rPr lang="en-IN"/>
            <a:t>Dashboard Overview</a:t>
          </a:r>
        </a:p>
      </dgm:t>
    </dgm:pt>
    <dgm:pt modelId="{8E82138C-F517-4DA5-A391-A01E23AE44EE}" type="parTrans" cxnId="{DC7CD18E-0DE5-40A5-BCEC-CB72FDC6B95C}">
      <dgm:prSet/>
      <dgm:spPr/>
      <dgm:t>
        <a:bodyPr/>
        <a:lstStyle/>
        <a:p>
          <a:endParaRPr lang="en-IN"/>
        </a:p>
      </dgm:t>
    </dgm:pt>
    <dgm:pt modelId="{15F2D7C7-7187-4369-A2F4-ECC686AF9E51}" type="sibTrans" cxnId="{DC7CD18E-0DE5-40A5-BCEC-CB72FDC6B95C}">
      <dgm:prSet/>
      <dgm:spPr/>
      <dgm:t>
        <a:bodyPr/>
        <a:lstStyle/>
        <a:p>
          <a:endParaRPr lang="en-IN"/>
        </a:p>
      </dgm:t>
    </dgm:pt>
    <dgm:pt modelId="{82B8C930-12A2-47F9-AD08-29B30EC579DF}">
      <dgm:prSet/>
      <dgm:spPr>
        <a:ln>
          <a:noFill/>
        </a:ln>
      </dgm:spPr>
      <dgm:t>
        <a:bodyPr/>
        <a:lstStyle/>
        <a:p>
          <a:r>
            <a:rPr lang="en-IN" dirty="0"/>
            <a:t>Dashboard Presentation</a:t>
          </a:r>
        </a:p>
      </dgm:t>
    </dgm:pt>
    <dgm:pt modelId="{2FFAE80E-230E-47F8-A61D-BAB80575AE6F}" type="parTrans" cxnId="{27A51DF5-D8CB-408A-B72B-0ADCE507A4E0}">
      <dgm:prSet/>
      <dgm:spPr/>
      <dgm:t>
        <a:bodyPr/>
        <a:lstStyle/>
        <a:p>
          <a:endParaRPr lang="en-IN"/>
        </a:p>
      </dgm:t>
    </dgm:pt>
    <dgm:pt modelId="{A9F0915D-5546-477C-9379-402225F31E72}" type="sibTrans" cxnId="{27A51DF5-D8CB-408A-B72B-0ADCE507A4E0}">
      <dgm:prSet/>
      <dgm:spPr/>
      <dgm:t>
        <a:bodyPr/>
        <a:lstStyle/>
        <a:p>
          <a:endParaRPr lang="en-IN"/>
        </a:p>
      </dgm:t>
    </dgm:pt>
    <dgm:pt modelId="{A49EFDC2-5BC2-4B55-BC55-4BDD80F0D80E}">
      <dgm:prSet/>
      <dgm:spPr>
        <a:ln>
          <a:noFill/>
        </a:ln>
      </dgm:spPr>
      <dgm:t>
        <a:bodyPr/>
        <a:lstStyle/>
        <a:p>
          <a:r>
            <a:rPr lang="en-IN" dirty="0"/>
            <a:t>Recommendation</a:t>
          </a:r>
        </a:p>
      </dgm:t>
    </dgm:pt>
    <dgm:pt modelId="{18629020-FC38-4C2E-9DAF-96B2717C4CB7}" type="parTrans" cxnId="{C93F8D07-2E9E-47D9-8221-7DC3221E9547}">
      <dgm:prSet/>
      <dgm:spPr/>
      <dgm:t>
        <a:bodyPr/>
        <a:lstStyle/>
        <a:p>
          <a:endParaRPr lang="en-IN"/>
        </a:p>
      </dgm:t>
    </dgm:pt>
    <dgm:pt modelId="{6585B87F-5826-479B-A350-8CD1318AD6C9}" type="sibTrans" cxnId="{C93F8D07-2E9E-47D9-8221-7DC3221E9547}">
      <dgm:prSet/>
      <dgm:spPr/>
      <dgm:t>
        <a:bodyPr/>
        <a:lstStyle/>
        <a:p>
          <a:endParaRPr lang="en-IN"/>
        </a:p>
      </dgm:t>
    </dgm:pt>
    <dgm:pt modelId="{E99B40A8-D06E-4AF0-96EF-2C30D117159E}">
      <dgm:prSet/>
      <dgm:spPr>
        <a:ln>
          <a:noFill/>
        </a:ln>
      </dgm:spPr>
      <dgm:t>
        <a:bodyPr/>
        <a:lstStyle/>
        <a:p>
          <a:r>
            <a:rPr lang="en-IN"/>
            <a:t>Thanking Note</a:t>
          </a:r>
        </a:p>
      </dgm:t>
    </dgm:pt>
    <dgm:pt modelId="{AED4D4AD-7CA9-4CAA-855F-9D8E41397159}" type="parTrans" cxnId="{738E9434-2D53-49E0-8DC6-64E5C89B5A97}">
      <dgm:prSet/>
      <dgm:spPr/>
      <dgm:t>
        <a:bodyPr/>
        <a:lstStyle/>
        <a:p>
          <a:endParaRPr lang="en-IN"/>
        </a:p>
      </dgm:t>
    </dgm:pt>
    <dgm:pt modelId="{BD66E4CA-9D08-4AFE-80B9-9FD0F5DF0523}" type="sibTrans" cxnId="{738E9434-2D53-49E0-8DC6-64E5C89B5A97}">
      <dgm:prSet/>
      <dgm:spPr/>
      <dgm:t>
        <a:bodyPr/>
        <a:lstStyle/>
        <a:p>
          <a:endParaRPr lang="en-IN"/>
        </a:p>
      </dgm:t>
    </dgm:pt>
    <dgm:pt modelId="{D826D2F4-8C5B-4507-9E15-D0626556377D}">
      <dgm:prSet/>
      <dgm:spPr>
        <a:ln>
          <a:noFill/>
        </a:ln>
      </dgm:spPr>
      <dgm:t>
        <a:bodyPr/>
        <a:lstStyle/>
        <a:p>
          <a:r>
            <a:rPr lang="en-US" dirty="0"/>
            <a:t>Goal of this Project</a:t>
          </a:r>
          <a:endParaRPr lang="en-IN" dirty="0"/>
        </a:p>
      </dgm:t>
    </dgm:pt>
    <dgm:pt modelId="{58B3C4FF-6060-40A5-8A51-8C86636419C1}" type="parTrans" cxnId="{0EAC1626-0E8F-4936-8F38-A8052D0D928A}">
      <dgm:prSet/>
      <dgm:spPr/>
      <dgm:t>
        <a:bodyPr/>
        <a:lstStyle/>
        <a:p>
          <a:endParaRPr lang="en-IN"/>
        </a:p>
      </dgm:t>
    </dgm:pt>
    <dgm:pt modelId="{5C0D339D-9105-4082-9CE0-8F3D8F38B205}" type="sibTrans" cxnId="{0EAC1626-0E8F-4936-8F38-A8052D0D928A}">
      <dgm:prSet/>
      <dgm:spPr/>
      <dgm:t>
        <a:bodyPr/>
        <a:lstStyle/>
        <a:p>
          <a:endParaRPr lang="en-IN"/>
        </a:p>
      </dgm:t>
    </dgm:pt>
    <dgm:pt modelId="{62149C2B-A4A7-4E59-BAF5-8A92EF7E82DC}" type="pres">
      <dgm:prSet presAssocID="{A7CC2D2F-B5D0-4796-B983-AA4EE6285D95}" presName="linear" presStyleCnt="0">
        <dgm:presLayoutVars>
          <dgm:animLvl val="lvl"/>
          <dgm:resizeHandles val="exact"/>
        </dgm:presLayoutVars>
      </dgm:prSet>
      <dgm:spPr/>
    </dgm:pt>
    <dgm:pt modelId="{DFD22DDD-2BE6-4F91-BE29-2D97C91B0B18}" type="pres">
      <dgm:prSet presAssocID="{0449AA20-D6A3-4411-9CFC-591F6E151BFB}" presName="parentText" presStyleLbl="node1" presStyleIdx="0" presStyleCnt="11" custScaleX="100000" custScaleY="121000">
        <dgm:presLayoutVars>
          <dgm:chMax val="0"/>
          <dgm:bulletEnabled val="1"/>
        </dgm:presLayoutVars>
      </dgm:prSet>
      <dgm:spPr/>
    </dgm:pt>
    <dgm:pt modelId="{FC542F95-F9B6-4F99-A9D2-C8F9125BA815}" type="pres">
      <dgm:prSet presAssocID="{DF616D84-1D3A-4515-91AC-99C3937A8065}" presName="spacer" presStyleCnt="0"/>
      <dgm:spPr/>
    </dgm:pt>
    <dgm:pt modelId="{3AB79FF8-C580-4800-8511-13C8DD3500BD}" type="pres">
      <dgm:prSet presAssocID="{8935B649-3358-40F3-8DE6-1DC29A313FB3}" presName="parentText" presStyleLbl="node1" presStyleIdx="1" presStyleCnt="11" custScaleX="100000" custScaleY="121000">
        <dgm:presLayoutVars>
          <dgm:chMax val="0"/>
          <dgm:bulletEnabled val="1"/>
        </dgm:presLayoutVars>
      </dgm:prSet>
      <dgm:spPr/>
    </dgm:pt>
    <dgm:pt modelId="{24AB92D2-47E0-4B7F-93C7-FA30A5674E2F}" type="pres">
      <dgm:prSet presAssocID="{CEE058E8-945C-4818-9815-3F0318E7FF6F}" presName="spacer" presStyleCnt="0"/>
      <dgm:spPr/>
    </dgm:pt>
    <dgm:pt modelId="{6BA962B6-003A-4B0B-B799-B99903744DD8}" type="pres">
      <dgm:prSet presAssocID="{A402A9C7-68BC-4DF5-8250-362644BE41CA}" presName="parentText" presStyleLbl="node1" presStyleIdx="2" presStyleCnt="11" custScaleX="100000" custScaleY="121000">
        <dgm:presLayoutVars>
          <dgm:chMax val="0"/>
          <dgm:bulletEnabled val="1"/>
        </dgm:presLayoutVars>
      </dgm:prSet>
      <dgm:spPr/>
    </dgm:pt>
    <dgm:pt modelId="{B50DE713-CE05-4DEF-8EAD-6F9BC7686B1D}" type="pres">
      <dgm:prSet presAssocID="{458E0D72-B3A7-4F0A-9443-322A48651476}" presName="spacer" presStyleCnt="0"/>
      <dgm:spPr/>
    </dgm:pt>
    <dgm:pt modelId="{90E7E6FF-3EBE-4BEB-A93A-8E29F61EB238}" type="pres">
      <dgm:prSet presAssocID="{D826D2F4-8C5B-4507-9E15-D0626556377D}" presName="parentText" presStyleLbl="node1" presStyleIdx="3" presStyleCnt="11" custScaleX="100000" custScaleY="121000">
        <dgm:presLayoutVars>
          <dgm:chMax val="0"/>
          <dgm:bulletEnabled val="1"/>
        </dgm:presLayoutVars>
      </dgm:prSet>
      <dgm:spPr/>
    </dgm:pt>
    <dgm:pt modelId="{E29F97D0-1E2D-450C-9EF8-7EB95FAABDC9}" type="pres">
      <dgm:prSet presAssocID="{5C0D339D-9105-4082-9CE0-8F3D8F38B205}" presName="spacer" presStyleCnt="0"/>
      <dgm:spPr/>
    </dgm:pt>
    <dgm:pt modelId="{15B42FB7-9D76-42E3-B12F-47FC46B0D32A}" type="pres">
      <dgm:prSet presAssocID="{59081F24-200C-4D43-B79C-8412784487E8}" presName="parentText" presStyleLbl="node1" presStyleIdx="4" presStyleCnt="11" custScaleX="100000" custScaleY="121000">
        <dgm:presLayoutVars>
          <dgm:chMax val="0"/>
          <dgm:bulletEnabled val="1"/>
        </dgm:presLayoutVars>
      </dgm:prSet>
      <dgm:spPr/>
    </dgm:pt>
    <dgm:pt modelId="{565716F3-3ED3-489E-8BF5-FA8E82196068}" type="pres">
      <dgm:prSet presAssocID="{1D59F8BF-680A-401D-8FDF-317771DA2BDD}" presName="spacer" presStyleCnt="0"/>
      <dgm:spPr/>
    </dgm:pt>
    <dgm:pt modelId="{D8EA64AF-057E-41B1-AA13-183514DF285E}" type="pres">
      <dgm:prSet presAssocID="{16E6CF57-5BDD-4EEA-920B-BBF20879F744}" presName="parentText" presStyleLbl="node1" presStyleIdx="5" presStyleCnt="11" custScaleX="100000" custScaleY="121000">
        <dgm:presLayoutVars>
          <dgm:chMax val="0"/>
          <dgm:bulletEnabled val="1"/>
        </dgm:presLayoutVars>
      </dgm:prSet>
      <dgm:spPr/>
    </dgm:pt>
    <dgm:pt modelId="{6C7F2C7E-395B-4580-B997-048557AE434D}" type="pres">
      <dgm:prSet presAssocID="{ED74FD9E-59A0-4C89-B486-D169DE3E0485}" presName="spacer" presStyleCnt="0"/>
      <dgm:spPr/>
    </dgm:pt>
    <dgm:pt modelId="{1AA17669-FAFB-4FE4-8C13-989856E394EB}" type="pres">
      <dgm:prSet presAssocID="{8A727042-296D-4C35-B9D7-BF2BC1F8356E}" presName="parentText" presStyleLbl="node1" presStyleIdx="6" presStyleCnt="11" custScaleX="100000" custScaleY="121000">
        <dgm:presLayoutVars>
          <dgm:chMax val="0"/>
          <dgm:bulletEnabled val="1"/>
        </dgm:presLayoutVars>
      </dgm:prSet>
      <dgm:spPr/>
    </dgm:pt>
    <dgm:pt modelId="{4BDC3019-902F-4075-AAF3-49BAC8F53BAC}" type="pres">
      <dgm:prSet presAssocID="{1C19AB36-ADC2-42D6-A248-923BF2CB15F9}" presName="spacer" presStyleCnt="0"/>
      <dgm:spPr/>
    </dgm:pt>
    <dgm:pt modelId="{B08A1321-44EE-4B55-A861-F4D3D9766AD1}" type="pres">
      <dgm:prSet presAssocID="{821FC24E-6F77-45F4-8D1D-94382BBC4A16}" presName="parentText" presStyleLbl="node1" presStyleIdx="7" presStyleCnt="11" custScaleX="100000" custScaleY="121000">
        <dgm:presLayoutVars>
          <dgm:chMax val="0"/>
          <dgm:bulletEnabled val="1"/>
        </dgm:presLayoutVars>
      </dgm:prSet>
      <dgm:spPr/>
    </dgm:pt>
    <dgm:pt modelId="{490A0CD0-17E0-492F-AFDE-3177E518631D}" type="pres">
      <dgm:prSet presAssocID="{15F2D7C7-7187-4369-A2F4-ECC686AF9E51}" presName="spacer" presStyleCnt="0"/>
      <dgm:spPr/>
    </dgm:pt>
    <dgm:pt modelId="{4332560D-B4C3-4E40-AD4D-6FFFC8A747D0}" type="pres">
      <dgm:prSet presAssocID="{82B8C930-12A2-47F9-AD08-29B30EC579DF}" presName="parentText" presStyleLbl="node1" presStyleIdx="8" presStyleCnt="11" custScaleX="100000" custScaleY="121000">
        <dgm:presLayoutVars>
          <dgm:chMax val="0"/>
          <dgm:bulletEnabled val="1"/>
        </dgm:presLayoutVars>
      </dgm:prSet>
      <dgm:spPr/>
    </dgm:pt>
    <dgm:pt modelId="{AAF24691-38FB-493C-A98A-0A7356B9E7F9}" type="pres">
      <dgm:prSet presAssocID="{A9F0915D-5546-477C-9379-402225F31E72}" presName="spacer" presStyleCnt="0"/>
      <dgm:spPr/>
    </dgm:pt>
    <dgm:pt modelId="{77FA6044-BB92-4038-BD92-450A1A6F353D}" type="pres">
      <dgm:prSet presAssocID="{A49EFDC2-5BC2-4B55-BC55-4BDD80F0D80E}" presName="parentText" presStyleLbl="node1" presStyleIdx="9" presStyleCnt="11" custScaleX="100000" custScaleY="121000">
        <dgm:presLayoutVars>
          <dgm:chMax val="0"/>
          <dgm:bulletEnabled val="1"/>
        </dgm:presLayoutVars>
      </dgm:prSet>
      <dgm:spPr/>
    </dgm:pt>
    <dgm:pt modelId="{E90B5828-E35E-4E18-9120-E9DF28DE73BB}" type="pres">
      <dgm:prSet presAssocID="{6585B87F-5826-479B-A350-8CD1318AD6C9}" presName="spacer" presStyleCnt="0"/>
      <dgm:spPr/>
    </dgm:pt>
    <dgm:pt modelId="{B377CCFD-D58C-4340-9ECC-7B3E049AB89D}" type="pres">
      <dgm:prSet presAssocID="{E99B40A8-D06E-4AF0-96EF-2C30D117159E}" presName="parentText" presStyleLbl="node1" presStyleIdx="10" presStyleCnt="11" custScaleX="100000" custScaleY="121000">
        <dgm:presLayoutVars>
          <dgm:chMax val="0"/>
          <dgm:bulletEnabled val="1"/>
        </dgm:presLayoutVars>
      </dgm:prSet>
      <dgm:spPr/>
    </dgm:pt>
  </dgm:ptLst>
  <dgm:cxnLst>
    <dgm:cxn modelId="{C93F8D07-2E9E-47D9-8221-7DC3221E9547}" srcId="{A7CC2D2F-B5D0-4796-B983-AA4EE6285D95}" destId="{A49EFDC2-5BC2-4B55-BC55-4BDD80F0D80E}" srcOrd="9" destOrd="0" parTransId="{18629020-FC38-4C2E-9DAF-96B2717C4CB7}" sibTransId="{6585B87F-5826-479B-A350-8CD1318AD6C9}"/>
    <dgm:cxn modelId="{EA8F4F1B-AA36-4C1A-87DB-01DBE505C5BF}" srcId="{A7CC2D2F-B5D0-4796-B983-AA4EE6285D95}" destId="{8A727042-296D-4C35-B9D7-BF2BC1F8356E}" srcOrd="6" destOrd="0" parTransId="{FA8A67FF-DC03-4A83-9389-CA45011E55CD}" sibTransId="{1C19AB36-ADC2-42D6-A248-923BF2CB15F9}"/>
    <dgm:cxn modelId="{0EAC1626-0E8F-4936-8F38-A8052D0D928A}" srcId="{A7CC2D2F-B5D0-4796-B983-AA4EE6285D95}" destId="{D826D2F4-8C5B-4507-9E15-D0626556377D}" srcOrd="3" destOrd="0" parTransId="{58B3C4FF-6060-40A5-8A51-8C86636419C1}" sibTransId="{5C0D339D-9105-4082-9CE0-8F3D8F38B205}"/>
    <dgm:cxn modelId="{4DA8E12D-474A-44A2-BD1D-3A60FDDFAD49}" type="presOf" srcId="{59081F24-200C-4D43-B79C-8412784487E8}" destId="{15B42FB7-9D76-42E3-B12F-47FC46B0D32A}" srcOrd="0" destOrd="0" presId="urn:microsoft.com/office/officeart/2005/8/layout/vList2"/>
    <dgm:cxn modelId="{738E9434-2D53-49E0-8DC6-64E5C89B5A97}" srcId="{A7CC2D2F-B5D0-4796-B983-AA4EE6285D95}" destId="{E99B40A8-D06E-4AF0-96EF-2C30D117159E}" srcOrd="10" destOrd="0" parTransId="{AED4D4AD-7CA9-4CAA-855F-9D8E41397159}" sibTransId="{BD66E4CA-9D08-4AFE-80B9-9FD0F5DF0523}"/>
    <dgm:cxn modelId="{58019B39-8A34-4D5F-A2E6-2755284A6C69}" type="presOf" srcId="{821FC24E-6F77-45F4-8D1D-94382BBC4A16}" destId="{B08A1321-44EE-4B55-A861-F4D3D9766AD1}" srcOrd="0" destOrd="0" presId="urn:microsoft.com/office/officeart/2005/8/layout/vList2"/>
    <dgm:cxn modelId="{F9650845-6711-40DA-B30D-AA18C538563E}" type="presOf" srcId="{D826D2F4-8C5B-4507-9E15-D0626556377D}" destId="{90E7E6FF-3EBE-4BEB-A93A-8E29F61EB238}" srcOrd="0" destOrd="0" presId="urn:microsoft.com/office/officeart/2005/8/layout/vList2"/>
    <dgm:cxn modelId="{A687F649-DB53-4E27-B17E-B958274D248D}" srcId="{A7CC2D2F-B5D0-4796-B983-AA4EE6285D95}" destId="{16E6CF57-5BDD-4EEA-920B-BBF20879F744}" srcOrd="5" destOrd="0" parTransId="{60894057-194E-4DE3-A23C-E2152DF029E6}" sibTransId="{ED74FD9E-59A0-4C89-B486-D169DE3E0485}"/>
    <dgm:cxn modelId="{0EE82B4F-54BF-4352-8D54-A591F1E48085}" type="presOf" srcId="{0449AA20-D6A3-4411-9CFC-591F6E151BFB}" destId="{DFD22DDD-2BE6-4F91-BE29-2D97C91B0B18}" srcOrd="0" destOrd="0" presId="urn:microsoft.com/office/officeart/2005/8/layout/vList2"/>
    <dgm:cxn modelId="{93C65570-66CD-4732-8A3B-16B282619701}" type="presOf" srcId="{82B8C930-12A2-47F9-AD08-29B30EC579DF}" destId="{4332560D-B4C3-4E40-AD4D-6FFFC8A747D0}" srcOrd="0" destOrd="0" presId="urn:microsoft.com/office/officeart/2005/8/layout/vList2"/>
    <dgm:cxn modelId="{6CF62658-737C-45BE-9CA2-1ADA553C88CD}" type="presOf" srcId="{E99B40A8-D06E-4AF0-96EF-2C30D117159E}" destId="{B377CCFD-D58C-4340-9ECC-7B3E049AB89D}" srcOrd="0" destOrd="0" presId="urn:microsoft.com/office/officeart/2005/8/layout/vList2"/>
    <dgm:cxn modelId="{92765158-7F9E-415E-A8AC-D528F93E1D63}" srcId="{A7CC2D2F-B5D0-4796-B983-AA4EE6285D95}" destId="{0449AA20-D6A3-4411-9CFC-591F6E151BFB}" srcOrd="0" destOrd="0" parTransId="{663F62B1-F991-4FD5-92ED-57B9E905119B}" sibTransId="{DF616D84-1D3A-4515-91AC-99C3937A8065}"/>
    <dgm:cxn modelId="{374CC65A-302F-4560-857E-FB28A9C2CCB4}" srcId="{A7CC2D2F-B5D0-4796-B983-AA4EE6285D95}" destId="{A402A9C7-68BC-4DF5-8250-362644BE41CA}" srcOrd="2" destOrd="0" parTransId="{8DE58916-B654-4AAC-8620-3A0BE0BE497D}" sibTransId="{458E0D72-B3A7-4F0A-9443-322A48651476}"/>
    <dgm:cxn modelId="{FFD64788-4A3E-47E0-B53D-8B20650A5416}" type="presOf" srcId="{A49EFDC2-5BC2-4B55-BC55-4BDD80F0D80E}" destId="{77FA6044-BB92-4038-BD92-450A1A6F353D}" srcOrd="0" destOrd="0" presId="urn:microsoft.com/office/officeart/2005/8/layout/vList2"/>
    <dgm:cxn modelId="{DC7CD18E-0DE5-40A5-BCEC-CB72FDC6B95C}" srcId="{A7CC2D2F-B5D0-4796-B983-AA4EE6285D95}" destId="{821FC24E-6F77-45F4-8D1D-94382BBC4A16}" srcOrd="7" destOrd="0" parTransId="{8E82138C-F517-4DA5-A391-A01E23AE44EE}" sibTransId="{15F2D7C7-7187-4369-A2F4-ECC686AF9E51}"/>
    <dgm:cxn modelId="{FDA64DA0-89B7-43D5-A855-A0877C3E12D7}" type="presOf" srcId="{16E6CF57-5BDD-4EEA-920B-BBF20879F744}" destId="{D8EA64AF-057E-41B1-AA13-183514DF285E}" srcOrd="0" destOrd="0" presId="urn:microsoft.com/office/officeart/2005/8/layout/vList2"/>
    <dgm:cxn modelId="{3053C6B5-7F29-4F4D-B287-78B894160803}" type="presOf" srcId="{A7CC2D2F-B5D0-4796-B983-AA4EE6285D95}" destId="{62149C2B-A4A7-4E59-BAF5-8A92EF7E82DC}" srcOrd="0" destOrd="0" presId="urn:microsoft.com/office/officeart/2005/8/layout/vList2"/>
    <dgm:cxn modelId="{2C0119BF-85E8-49F6-9033-94CAF9F4506A}" srcId="{A7CC2D2F-B5D0-4796-B983-AA4EE6285D95}" destId="{8935B649-3358-40F3-8DE6-1DC29A313FB3}" srcOrd="1" destOrd="0" parTransId="{AE3F3E41-606B-48CB-B5B5-31F3861ACFD7}" sibTransId="{CEE058E8-945C-4818-9815-3F0318E7FF6F}"/>
    <dgm:cxn modelId="{45E795CA-E676-4283-A535-B203795D0AA8}" type="presOf" srcId="{A402A9C7-68BC-4DF5-8250-362644BE41CA}" destId="{6BA962B6-003A-4B0B-B799-B99903744DD8}" srcOrd="0" destOrd="0" presId="urn:microsoft.com/office/officeart/2005/8/layout/vList2"/>
    <dgm:cxn modelId="{C9C116CF-F8A7-4139-9B48-D79DD733585E}" type="presOf" srcId="{8A727042-296D-4C35-B9D7-BF2BC1F8356E}" destId="{1AA17669-FAFB-4FE4-8C13-989856E394EB}" srcOrd="0" destOrd="0" presId="urn:microsoft.com/office/officeart/2005/8/layout/vList2"/>
    <dgm:cxn modelId="{1E9EB8F2-53DC-4EFF-A2E5-41193FA41107}" type="presOf" srcId="{8935B649-3358-40F3-8DE6-1DC29A313FB3}" destId="{3AB79FF8-C580-4800-8511-13C8DD3500BD}" srcOrd="0" destOrd="0" presId="urn:microsoft.com/office/officeart/2005/8/layout/vList2"/>
    <dgm:cxn modelId="{27A51DF5-D8CB-408A-B72B-0ADCE507A4E0}" srcId="{A7CC2D2F-B5D0-4796-B983-AA4EE6285D95}" destId="{82B8C930-12A2-47F9-AD08-29B30EC579DF}" srcOrd="8" destOrd="0" parTransId="{2FFAE80E-230E-47F8-A61D-BAB80575AE6F}" sibTransId="{A9F0915D-5546-477C-9379-402225F31E72}"/>
    <dgm:cxn modelId="{A33820F5-6895-463A-A49F-8B627CEBB8F1}" srcId="{A7CC2D2F-B5D0-4796-B983-AA4EE6285D95}" destId="{59081F24-200C-4D43-B79C-8412784487E8}" srcOrd="4" destOrd="0" parTransId="{D553A2FB-8D19-47CE-84B3-55716AF4A775}" sibTransId="{1D59F8BF-680A-401D-8FDF-317771DA2BDD}"/>
    <dgm:cxn modelId="{6007013B-56E0-411C-9671-DC737FAD7446}" type="presParOf" srcId="{62149C2B-A4A7-4E59-BAF5-8A92EF7E82DC}" destId="{DFD22DDD-2BE6-4F91-BE29-2D97C91B0B18}" srcOrd="0" destOrd="0" presId="urn:microsoft.com/office/officeart/2005/8/layout/vList2"/>
    <dgm:cxn modelId="{52D5A3B7-959B-4754-AEA2-48BEEADCB8F2}" type="presParOf" srcId="{62149C2B-A4A7-4E59-BAF5-8A92EF7E82DC}" destId="{FC542F95-F9B6-4F99-A9D2-C8F9125BA815}" srcOrd="1" destOrd="0" presId="urn:microsoft.com/office/officeart/2005/8/layout/vList2"/>
    <dgm:cxn modelId="{9CF5FC5B-058B-4A0F-8E36-701F80873193}" type="presParOf" srcId="{62149C2B-A4A7-4E59-BAF5-8A92EF7E82DC}" destId="{3AB79FF8-C580-4800-8511-13C8DD3500BD}" srcOrd="2" destOrd="0" presId="urn:microsoft.com/office/officeart/2005/8/layout/vList2"/>
    <dgm:cxn modelId="{4455C36D-64F3-40D4-8656-00B45C7FC08B}" type="presParOf" srcId="{62149C2B-A4A7-4E59-BAF5-8A92EF7E82DC}" destId="{24AB92D2-47E0-4B7F-93C7-FA30A5674E2F}" srcOrd="3" destOrd="0" presId="urn:microsoft.com/office/officeart/2005/8/layout/vList2"/>
    <dgm:cxn modelId="{DF17AE4A-9348-48CB-87C4-71BC68FC4817}" type="presParOf" srcId="{62149C2B-A4A7-4E59-BAF5-8A92EF7E82DC}" destId="{6BA962B6-003A-4B0B-B799-B99903744DD8}" srcOrd="4" destOrd="0" presId="urn:microsoft.com/office/officeart/2005/8/layout/vList2"/>
    <dgm:cxn modelId="{E1DBDF4D-EC36-497F-9AD7-CA1A48AF171E}" type="presParOf" srcId="{62149C2B-A4A7-4E59-BAF5-8A92EF7E82DC}" destId="{B50DE713-CE05-4DEF-8EAD-6F9BC7686B1D}" srcOrd="5" destOrd="0" presId="urn:microsoft.com/office/officeart/2005/8/layout/vList2"/>
    <dgm:cxn modelId="{E64F26EE-944A-4AAD-81D1-4AA2B2D3FA98}" type="presParOf" srcId="{62149C2B-A4A7-4E59-BAF5-8A92EF7E82DC}" destId="{90E7E6FF-3EBE-4BEB-A93A-8E29F61EB238}" srcOrd="6" destOrd="0" presId="urn:microsoft.com/office/officeart/2005/8/layout/vList2"/>
    <dgm:cxn modelId="{137555B2-E228-4510-B958-E4B4DACB4EAC}" type="presParOf" srcId="{62149C2B-A4A7-4E59-BAF5-8A92EF7E82DC}" destId="{E29F97D0-1E2D-450C-9EF8-7EB95FAABDC9}" srcOrd="7" destOrd="0" presId="urn:microsoft.com/office/officeart/2005/8/layout/vList2"/>
    <dgm:cxn modelId="{F8E6B5D1-057A-4F7A-BD53-C65BA456A423}" type="presParOf" srcId="{62149C2B-A4A7-4E59-BAF5-8A92EF7E82DC}" destId="{15B42FB7-9D76-42E3-B12F-47FC46B0D32A}" srcOrd="8" destOrd="0" presId="urn:microsoft.com/office/officeart/2005/8/layout/vList2"/>
    <dgm:cxn modelId="{2ED81925-0A69-4A0E-A713-762616C11213}" type="presParOf" srcId="{62149C2B-A4A7-4E59-BAF5-8A92EF7E82DC}" destId="{565716F3-3ED3-489E-8BF5-FA8E82196068}" srcOrd="9" destOrd="0" presId="urn:microsoft.com/office/officeart/2005/8/layout/vList2"/>
    <dgm:cxn modelId="{1CA07264-1340-4FFF-8089-1D4CBC969C94}" type="presParOf" srcId="{62149C2B-A4A7-4E59-BAF5-8A92EF7E82DC}" destId="{D8EA64AF-057E-41B1-AA13-183514DF285E}" srcOrd="10" destOrd="0" presId="urn:microsoft.com/office/officeart/2005/8/layout/vList2"/>
    <dgm:cxn modelId="{EE3AA636-1497-4843-BF96-32C7A6F900A3}" type="presParOf" srcId="{62149C2B-A4A7-4E59-BAF5-8A92EF7E82DC}" destId="{6C7F2C7E-395B-4580-B997-048557AE434D}" srcOrd="11" destOrd="0" presId="urn:microsoft.com/office/officeart/2005/8/layout/vList2"/>
    <dgm:cxn modelId="{8E795621-8A31-4C8C-9E61-8E8F725A12ED}" type="presParOf" srcId="{62149C2B-A4A7-4E59-BAF5-8A92EF7E82DC}" destId="{1AA17669-FAFB-4FE4-8C13-989856E394EB}" srcOrd="12" destOrd="0" presId="urn:microsoft.com/office/officeart/2005/8/layout/vList2"/>
    <dgm:cxn modelId="{8B80B905-0DD7-4BCA-B865-1D04BFA6ABDB}" type="presParOf" srcId="{62149C2B-A4A7-4E59-BAF5-8A92EF7E82DC}" destId="{4BDC3019-902F-4075-AAF3-49BAC8F53BAC}" srcOrd="13" destOrd="0" presId="urn:microsoft.com/office/officeart/2005/8/layout/vList2"/>
    <dgm:cxn modelId="{B50767CA-4445-4A03-9B5F-0C018CE1C649}" type="presParOf" srcId="{62149C2B-A4A7-4E59-BAF5-8A92EF7E82DC}" destId="{B08A1321-44EE-4B55-A861-F4D3D9766AD1}" srcOrd="14" destOrd="0" presId="urn:microsoft.com/office/officeart/2005/8/layout/vList2"/>
    <dgm:cxn modelId="{6271F9CF-4773-4117-A366-7519C219F816}" type="presParOf" srcId="{62149C2B-A4A7-4E59-BAF5-8A92EF7E82DC}" destId="{490A0CD0-17E0-492F-AFDE-3177E518631D}" srcOrd="15" destOrd="0" presId="urn:microsoft.com/office/officeart/2005/8/layout/vList2"/>
    <dgm:cxn modelId="{52A4CCD0-6A19-49DF-871D-6AB38D4CA33C}" type="presParOf" srcId="{62149C2B-A4A7-4E59-BAF5-8A92EF7E82DC}" destId="{4332560D-B4C3-4E40-AD4D-6FFFC8A747D0}" srcOrd="16" destOrd="0" presId="urn:microsoft.com/office/officeart/2005/8/layout/vList2"/>
    <dgm:cxn modelId="{03486B7B-A210-4E8E-BDED-A1E948C33C86}" type="presParOf" srcId="{62149C2B-A4A7-4E59-BAF5-8A92EF7E82DC}" destId="{AAF24691-38FB-493C-A98A-0A7356B9E7F9}" srcOrd="17" destOrd="0" presId="urn:microsoft.com/office/officeart/2005/8/layout/vList2"/>
    <dgm:cxn modelId="{782E8524-2DB1-4C61-A818-BDA9C1D1788F}" type="presParOf" srcId="{62149C2B-A4A7-4E59-BAF5-8A92EF7E82DC}" destId="{77FA6044-BB92-4038-BD92-450A1A6F353D}" srcOrd="18" destOrd="0" presId="urn:microsoft.com/office/officeart/2005/8/layout/vList2"/>
    <dgm:cxn modelId="{70CCFEC8-1C7B-4469-9B19-22172C21843E}" type="presParOf" srcId="{62149C2B-A4A7-4E59-BAF5-8A92EF7E82DC}" destId="{E90B5828-E35E-4E18-9120-E9DF28DE73BB}" srcOrd="19" destOrd="0" presId="urn:microsoft.com/office/officeart/2005/8/layout/vList2"/>
    <dgm:cxn modelId="{6FAD3080-BF41-4661-946F-08F7E4B97ABF}" type="presParOf" srcId="{62149C2B-A4A7-4E59-BAF5-8A92EF7E82DC}" destId="{B377CCFD-D58C-4340-9ECC-7B3E049AB89D}" srcOrd="2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190AD7-BA6E-48F5-A9C2-C07CAA809AF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713313FA-4666-4103-B9EA-BBF18754CB0D}">
      <dgm:prSet custT="1"/>
      <dgm:spPr/>
      <dgm:t>
        <a:bodyPr/>
        <a:lstStyle/>
        <a:p>
          <a:r>
            <a:rPr lang="en-US" sz="2800" dirty="0"/>
            <a:t>AtliQ Hardware is a global leader in hardware, specializing in PCs, printers, mice, and other computer equipment. </a:t>
          </a:r>
          <a:endParaRPr lang="en-IN" sz="2800" dirty="0"/>
        </a:p>
      </dgm:t>
    </dgm:pt>
    <dgm:pt modelId="{FA7F58D3-DBFE-48EE-B15D-C08F21850D1E}" type="parTrans" cxnId="{BDFD88EC-7EB8-4317-94E5-206DE39A6A84}">
      <dgm:prSet/>
      <dgm:spPr/>
      <dgm:t>
        <a:bodyPr/>
        <a:lstStyle/>
        <a:p>
          <a:endParaRPr lang="en-IN"/>
        </a:p>
      </dgm:t>
    </dgm:pt>
    <dgm:pt modelId="{0185A74B-238B-4FF5-A1E8-A7FC58D6C0EB}" type="sibTrans" cxnId="{BDFD88EC-7EB8-4317-94E5-206DE39A6A84}">
      <dgm:prSet/>
      <dgm:spPr/>
      <dgm:t>
        <a:bodyPr/>
        <a:lstStyle/>
        <a:p>
          <a:endParaRPr lang="en-IN"/>
        </a:p>
      </dgm:t>
    </dgm:pt>
    <dgm:pt modelId="{2A2C9C86-74F1-459D-912E-96BE103D5F45}">
      <dgm:prSet custT="1"/>
      <dgm:spPr/>
      <dgm:t>
        <a:bodyPr/>
        <a:lstStyle/>
        <a:p>
          <a:r>
            <a:rPr lang="en-US" sz="2800" dirty="0"/>
            <a:t>With a strong international presence, they are known for innovative technology and quality products. </a:t>
          </a:r>
          <a:endParaRPr lang="en-IN" sz="2800" dirty="0"/>
        </a:p>
      </dgm:t>
    </dgm:pt>
    <dgm:pt modelId="{303393B5-FB75-43A0-BBCB-1D201C2BA7A3}" type="parTrans" cxnId="{464F3259-973A-4064-8758-49161F77FA66}">
      <dgm:prSet/>
      <dgm:spPr/>
      <dgm:t>
        <a:bodyPr/>
        <a:lstStyle/>
        <a:p>
          <a:endParaRPr lang="en-IN"/>
        </a:p>
      </dgm:t>
    </dgm:pt>
    <dgm:pt modelId="{8390A989-A0D8-421B-A559-C5FFAC58E869}" type="sibTrans" cxnId="{464F3259-973A-4064-8758-49161F77FA66}">
      <dgm:prSet/>
      <dgm:spPr/>
      <dgm:t>
        <a:bodyPr/>
        <a:lstStyle/>
        <a:p>
          <a:endParaRPr lang="en-IN"/>
        </a:p>
      </dgm:t>
    </dgm:pt>
    <dgm:pt modelId="{111C2B69-7FCD-401A-B0BD-891E0073572E}">
      <dgm:prSet custT="1"/>
      <dgm:spPr/>
      <dgm:t>
        <a:bodyPr/>
        <a:lstStyle/>
        <a:p>
          <a:r>
            <a:rPr lang="en-US" sz="2800" dirty="0"/>
            <a:t>Committed to excellence, AtliQ Hardware continues to drive advancements in the tech industry.</a:t>
          </a:r>
          <a:endParaRPr lang="en-IN" sz="2800" dirty="0"/>
        </a:p>
      </dgm:t>
    </dgm:pt>
    <dgm:pt modelId="{7ED80CCF-25E7-45E5-B7D8-0AE8E6C0E1EB}" type="parTrans" cxnId="{2F617BF3-4D26-4FDB-9912-DD1CC40FB8E7}">
      <dgm:prSet/>
      <dgm:spPr/>
      <dgm:t>
        <a:bodyPr/>
        <a:lstStyle/>
        <a:p>
          <a:endParaRPr lang="en-IN"/>
        </a:p>
      </dgm:t>
    </dgm:pt>
    <dgm:pt modelId="{8FA13F45-2078-4BF0-A8DE-78B3438B54ED}" type="sibTrans" cxnId="{2F617BF3-4D26-4FDB-9912-DD1CC40FB8E7}">
      <dgm:prSet/>
      <dgm:spPr/>
      <dgm:t>
        <a:bodyPr/>
        <a:lstStyle/>
        <a:p>
          <a:endParaRPr lang="en-IN"/>
        </a:p>
      </dgm:t>
    </dgm:pt>
    <dgm:pt modelId="{C8FF750E-AAD9-4DAD-A5C1-D73D382A20B9}" type="pres">
      <dgm:prSet presAssocID="{E0190AD7-BA6E-48F5-A9C2-C07CAA809AF6}" presName="linear" presStyleCnt="0">
        <dgm:presLayoutVars>
          <dgm:animLvl val="lvl"/>
          <dgm:resizeHandles val="exact"/>
        </dgm:presLayoutVars>
      </dgm:prSet>
      <dgm:spPr/>
    </dgm:pt>
    <dgm:pt modelId="{1DD60E71-1926-4C1A-B7C8-44052CBDADFA}" type="pres">
      <dgm:prSet presAssocID="{713313FA-4666-4103-B9EA-BBF18754CB0D}" presName="parentText" presStyleLbl="node1" presStyleIdx="0" presStyleCnt="3">
        <dgm:presLayoutVars>
          <dgm:chMax val="0"/>
          <dgm:bulletEnabled val="1"/>
        </dgm:presLayoutVars>
      </dgm:prSet>
      <dgm:spPr/>
    </dgm:pt>
    <dgm:pt modelId="{0D4981CD-4573-4D6C-B69A-61B1B5C9AF6B}" type="pres">
      <dgm:prSet presAssocID="{0185A74B-238B-4FF5-A1E8-A7FC58D6C0EB}" presName="spacer" presStyleCnt="0"/>
      <dgm:spPr/>
    </dgm:pt>
    <dgm:pt modelId="{901AA98E-0D07-48C1-8B56-D2EAE169F65F}" type="pres">
      <dgm:prSet presAssocID="{2A2C9C86-74F1-459D-912E-96BE103D5F45}" presName="parentText" presStyleLbl="node1" presStyleIdx="1" presStyleCnt="3">
        <dgm:presLayoutVars>
          <dgm:chMax val="0"/>
          <dgm:bulletEnabled val="1"/>
        </dgm:presLayoutVars>
      </dgm:prSet>
      <dgm:spPr/>
    </dgm:pt>
    <dgm:pt modelId="{3A70FC3E-4EB0-41B3-81EC-14D17386D3D1}" type="pres">
      <dgm:prSet presAssocID="{8390A989-A0D8-421B-A559-C5FFAC58E869}" presName="spacer" presStyleCnt="0"/>
      <dgm:spPr/>
    </dgm:pt>
    <dgm:pt modelId="{EB82AEEA-07F3-49BF-A9C0-D4671F1F6767}" type="pres">
      <dgm:prSet presAssocID="{111C2B69-7FCD-401A-B0BD-891E0073572E}" presName="parentText" presStyleLbl="node1" presStyleIdx="2" presStyleCnt="3">
        <dgm:presLayoutVars>
          <dgm:chMax val="0"/>
          <dgm:bulletEnabled val="1"/>
        </dgm:presLayoutVars>
      </dgm:prSet>
      <dgm:spPr/>
    </dgm:pt>
  </dgm:ptLst>
  <dgm:cxnLst>
    <dgm:cxn modelId="{B9E51B2D-75BB-411A-B5D7-8E700366E817}" type="presOf" srcId="{713313FA-4666-4103-B9EA-BBF18754CB0D}" destId="{1DD60E71-1926-4C1A-B7C8-44052CBDADFA}" srcOrd="0" destOrd="0" presId="urn:microsoft.com/office/officeart/2005/8/layout/vList2"/>
    <dgm:cxn modelId="{3910E465-485E-4A69-8129-9D4B8B21DF4D}" type="presOf" srcId="{2A2C9C86-74F1-459D-912E-96BE103D5F45}" destId="{901AA98E-0D07-48C1-8B56-D2EAE169F65F}" srcOrd="0" destOrd="0" presId="urn:microsoft.com/office/officeart/2005/8/layout/vList2"/>
    <dgm:cxn modelId="{464F3259-973A-4064-8758-49161F77FA66}" srcId="{E0190AD7-BA6E-48F5-A9C2-C07CAA809AF6}" destId="{2A2C9C86-74F1-459D-912E-96BE103D5F45}" srcOrd="1" destOrd="0" parTransId="{303393B5-FB75-43A0-BBCB-1D201C2BA7A3}" sibTransId="{8390A989-A0D8-421B-A559-C5FFAC58E869}"/>
    <dgm:cxn modelId="{4E417CC9-D267-4B4F-933D-DD9139473EA9}" type="presOf" srcId="{111C2B69-7FCD-401A-B0BD-891E0073572E}" destId="{EB82AEEA-07F3-49BF-A9C0-D4671F1F6767}" srcOrd="0" destOrd="0" presId="urn:microsoft.com/office/officeart/2005/8/layout/vList2"/>
    <dgm:cxn modelId="{D0EEFACE-F2C7-4AD9-9D0B-9B8D77A242AB}" type="presOf" srcId="{E0190AD7-BA6E-48F5-A9C2-C07CAA809AF6}" destId="{C8FF750E-AAD9-4DAD-A5C1-D73D382A20B9}" srcOrd="0" destOrd="0" presId="urn:microsoft.com/office/officeart/2005/8/layout/vList2"/>
    <dgm:cxn modelId="{BDFD88EC-7EB8-4317-94E5-206DE39A6A84}" srcId="{E0190AD7-BA6E-48F5-A9C2-C07CAA809AF6}" destId="{713313FA-4666-4103-B9EA-BBF18754CB0D}" srcOrd="0" destOrd="0" parTransId="{FA7F58D3-DBFE-48EE-B15D-C08F21850D1E}" sibTransId="{0185A74B-238B-4FF5-A1E8-A7FC58D6C0EB}"/>
    <dgm:cxn modelId="{2F617BF3-4D26-4FDB-9912-DD1CC40FB8E7}" srcId="{E0190AD7-BA6E-48F5-A9C2-C07CAA809AF6}" destId="{111C2B69-7FCD-401A-B0BD-891E0073572E}" srcOrd="2" destOrd="0" parTransId="{7ED80CCF-25E7-45E5-B7D8-0AE8E6C0E1EB}" sibTransId="{8FA13F45-2078-4BF0-A8DE-78B3438B54ED}"/>
    <dgm:cxn modelId="{F8BADB80-DFA4-4A2D-9454-C8B5E655802A}" type="presParOf" srcId="{C8FF750E-AAD9-4DAD-A5C1-D73D382A20B9}" destId="{1DD60E71-1926-4C1A-B7C8-44052CBDADFA}" srcOrd="0" destOrd="0" presId="urn:microsoft.com/office/officeart/2005/8/layout/vList2"/>
    <dgm:cxn modelId="{1830E3CA-8A17-424A-A63A-95416AD5F98F}" type="presParOf" srcId="{C8FF750E-AAD9-4DAD-A5C1-D73D382A20B9}" destId="{0D4981CD-4573-4D6C-B69A-61B1B5C9AF6B}" srcOrd="1" destOrd="0" presId="urn:microsoft.com/office/officeart/2005/8/layout/vList2"/>
    <dgm:cxn modelId="{E88C61F8-7814-402C-9037-BD0D93CC7244}" type="presParOf" srcId="{C8FF750E-AAD9-4DAD-A5C1-D73D382A20B9}" destId="{901AA98E-0D07-48C1-8B56-D2EAE169F65F}" srcOrd="2" destOrd="0" presId="urn:microsoft.com/office/officeart/2005/8/layout/vList2"/>
    <dgm:cxn modelId="{A505FDE8-23D6-4EBE-B2B4-CD87B26BF944}" type="presParOf" srcId="{C8FF750E-AAD9-4DAD-A5C1-D73D382A20B9}" destId="{3A70FC3E-4EB0-41B3-81EC-14D17386D3D1}" srcOrd="3" destOrd="0" presId="urn:microsoft.com/office/officeart/2005/8/layout/vList2"/>
    <dgm:cxn modelId="{A660C0AD-4925-4DAD-AFFC-E5EDE9290693}" type="presParOf" srcId="{C8FF750E-AAD9-4DAD-A5C1-D73D382A20B9}" destId="{EB82AEEA-07F3-49BF-A9C0-D4671F1F6767}"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238CA8-8F2B-4320-B0DF-007579B2A517}"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IN"/>
        </a:p>
      </dgm:t>
    </dgm:pt>
    <dgm:pt modelId="{CBA9BE41-89D7-4322-9435-E915BB942879}">
      <dgm:prSet/>
      <dgm:spPr/>
      <dgm:t>
        <a:bodyPr/>
        <a:lstStyle/>
        <a:p>
          <a:pPr algn="l"/>
          <a:r>
            <a:rPr lang="en-US" dirty="0"/>
            <a:t>Platform</a:t>
          </a:r>
          <a:endParaRPr lang="en-IN" dirty="0"/>
        </a:p>
      </dgm:t>
    </dgm:pt>
    <dgm:pt modelId="{D69072D6-EC5F-4C12-A4D1-8B7E1A61BF42}" type="parTrans" cxnId="{73FED22D-BC74-4539-BB39-A9155387D9A9}">
      <dgm:prSet/>
      <dgm:spPr/>
      <dgm:t>
        <a:bodyPr/>
        <a:lstStyle/>
        <a:p>
          <a:endParaRPr lang="en-IN"/>
        </a:p>
      </dgm:t>
    </dgm:pt>
    <dgm:pt modelId="{3E0B80CF-0984-4EE6-A444-FB6EE4B7C25B}" type="sibTrans" cxnId="{73FED22D-BC74-4539-BB39-A9155387D9A9}">
      <dgm:prSet/>
      <dgm:spPr/>
      <dgm:t>
        <a:bodyPr/>
        <a:lstStyle/>
        <a:p>
          <a:endParaRPr lang="en-IN"/>
        </a:p>
      </dgm:t>
    </dgm:pt>
    <dgm:pt modelId="{85FDCD31-3E3C-4E39-937B-AC8861D013C2}">
      <dgm:prSet/>
      <dgm:spPr/>
      <dgm:t>
        <a:bodyPr/>
        <a:lstStyle/>
        <a:p>
          <a:pPr algn="l"/>
          <a:r>
            <a:rPr lang="en-US" dirty="0"/>
            <a:t>Brick &amp; Mortar</a:t>
          </a:r>
          <a:endParaRPr lang="en-IN" dirty="0"/>
        </a:p>
      </dgm:t>
    </dgm:pt>
    <dgm:pt modelId="{06EBADD8-4D36-48E4-94F1-CC44D5D5A4BF}" type="parTrans" cxnId="{3717F7BA-43E0-42EC-A840-2CDF1456619A}">
      <dgm:prSet/>
      <dgm:spPr/>
      <dgm:t>
        <a:bodyPr/>
        <a:lstStyle/>
        <a:p>
          <a:pPr algn="l"/>
          <a:endParaRPr lang="en-IN"/>
        </a:p>
      </dgm:t>
    </dgm:pt>
    <dgm:pt modelId="{2DDE751B-A745-4464-B299-D27278D64477}" type="sibTrans" cxnId="{3717F7BA-43E0-42EC-A840-2CDF1456619A}">
      <dgm:prSet/>
      <dgm:spPr/>
      <dgm:t>
        <a:bodyPr/>
        <a:lstStyle/>
        <a:p>
          <a:endParaRPr lang="en-IN"/>
        </a:p>
      </dgm:t>
    </dgm:pt>
    <dgm:pt modelId="{35AE1AAD-7A24-42FC-B07B-3F093D994437}">
      <dgm:prSet/>
      <dgm:spPr/>
      <dgm:t>
        <a:bodyPr/>
        <a:lstStyle/>
        <a:p>
          <a:pPr algn="l"/>
          <a:r>
            <a:rPr lang="en-US" dirty="0"/>
            <a:t>E-Commerce </a:t>
          </a:r>
          <a:endParaRPr lang="en-IN" dirty="0"/>
        </a:p>
      </dgm:t>
    </dgm:pt>
    <dgm:pt modelId="{56FBB658-D1F5-447B-9139-A9DD3505DC2D}" type="parTrans" cxnId="{E7F7B787-99C5-401D-BDBA-17E0CAB6E427}">
      <dgm:prSet/>
      <dgm:spPr/>
      <dgm:t>
        <a:bodyPr/>
        <a:lstStyle/>
        <a:p>
          <a:pPr algn="l"/>
          <a:endParaRPr lang="en-IN"/>
        </a:p>
      </dgm:t>
    </dgm:pt>
    <dgm:pt modelId="{A4DD1F90-23EA-4C81-BA83-8E84CC54D140}" type="sibTrans" cxnId="{E7F7B787-99C5-401D-BDBA-17E0CAB6E427}">
      <dgm:prSet/>
      <dgm:spPr/>
      <dgm:t>
        <a:bodyPr/>
        <a:lstStyle/>
        <a:p>
          <a:endParaRPr lang="en-IN"/>
        </a:p>
      </dgm:t>
    </dgm:pt>
    <dgm:pt modelId="{A1A1C124-D879-4EF5-A7DD-8DF34CA5EFC8}" type="pres">
      <dgm:prSet presAssocID="{F7238CA8-8F2B-4320-B0DF-007579B2A517}" presName="diagram" presStyleCnt="0">
        <dgm:presLayoutVars>
          <dgm:chPref val="1"/>
          <dgm:dir/>
          <dgm:animOne val="branch"/>
          <dgm:animLvl val="lvl"/>
          <dgm:resizeHandles/>
        </dgm:presLayoutVars>
      </dgm:prSet>
      <dgm:spPr/>
    </dgm:pt>
    <dgm:pt modelId="{94617DCB-ED4F-456B-B182-3EDF208705ED}" type="pres">
      <dgm:prSet presAssocID="{CBA9BE41-89D7-4322-9435-E915BB942879}" presName="root" presStyleCnt="0"/>
      <dgm:spPr/>
    </dgm:pt>
    <dgm:pt modelId="{16A76EA1-1CD9-4198-9231-8D2E382B0D86}" type="pres">
      <dgm:prSet presAssocID="{CBA9BE41-89D7-4322-9435-E915BB942879}" presName="rootComposite" presStyleCnt="0"/>
      <dgm:spPr/>
    </dgm:pt>
    <dgm:pt modelId="{45B6BC68-9277-4FA2-85AA-80917228EB73}" type="pres">
      <dgm:prSet presAssocID="{CBA9BE41-89D7-4322-9435-E915BB942879}" presName="rootText" presStyleLbl="node1" presStyleIdx="0" presStyleCnt="1" custScaleX="126151" custScaleY="74191"/>
      <dgm:spPr/>
    </dgm:pt>
    <dgm:pt modelId="{D37BCA19-9B88-42E2-927C-71F6A9657796}" type="pres">
      <dgm:prSet presAssocID="{CBA9BE41-89D7-4322-9435-E915BB942879}" presName="rootConnector" presStyleLbl="node1" presStyleIdx="0" presStyleCnt="1"/>
      <dgm:spPr/>
    </dgm:pt>
    <dgm:pt modelId="{E05E4159-8B38-4744-9BF0-37782B4E0D4F}" type="pres">
      <dgm:prSet presAssocID="{CBA9BE41-89D7-4322-9435-E915BB942879}" presName="childShape" presStyleCnt="0"/>
      <dgm:spPr/>
    </dgm:pt>
    <dgm:pt modelId="{26B5065B-A80B-4186-A86C-40E785548ADB}" type="pres">
      <dgm:prSet presAssocID="{06EBADD8-4D36-48E4-94F1-CC44D5D5A4BF}" presName="Name13" presStyleLbl="parChTrans1D2" presStyleIdx="0" presStyleCnt="2"/>
      <dgm:spPr/>
    </dgm:pt>
    <dgm:pt modelId="{ACF020B1-605D-4370-ACBE-CEA860FEA33A}" type="pres">
      <dgm:prSet presAssocID="{85FDCD31-3E3C-4E39-937B-AC8861D013C2}" presName="childText" presStyleLbl="bgAcc1" presStyleIdx="0" presStyleCnt="2" custScaleX="161920" custScaleY="59694">
        <dgm:presLayoutVars>
          <dgm:bulletEnabled val="1"/>
        </dgm:presLayoutVars>
      </dgm:prSet>
      <dgm:spPr/>
    </dgm:pt>
    <dgm:pt modelId="{103AFD7F-9A55-4817-8172-EFAD4DFAC0AC}" type="pres">
      <dgm:prSet presAssocID="{56FBB658-D1F5-447B-9139-A9DD3505DC2D}" presName="Name13" presStyleLbl="parChTrans1D2" presStyleIdx="1" presStyleCnt="2"/>
      <dgm:spPr/>
    </dgm:pt>
    <dgm:pt modelId="{DD9821C3-0E94-44C8-A9F9-63DD35001B30}" type="pres">
      <dgm:prSet presAssocID="{35AE1AAD-7A24-42FC-B07B-3F093D994437}" presName="childText" presStyleLbl="bgAcc1" presStyleIdx="1" presStyleCnt="2" custScaleX="160585" custScaleY="51654">
        <dgm:presLayoutVars>
          <dgm:bulletEnabled val="1"/>
        </dgm:presLayoutVars>
      </dgm:prSet>
      <dgm:spPr/>
    </dgm:pt>
  </dgm:ptLst>
  <dgm:cxnLst>
    <dgm:cxn modelId="{19A78200-320E-4B63-AE84-839D4FEF0D24}" type="presOf" srcId="{06EBADD8-4D36-48E4-94F1-CC44D5D5A4BF}" destId="{26B5065B-A80B-4186-A86C-40E785548ADB}" srcOrd="0" destOrd="0" presId="urn:microsoft.com/office/officeart/2005/8/layout/hierarchy3"/>
    <dgm:cxn modelId="{F608800A-7A3E-4F1F-8E8E-DB6FBB19C70B}" type="presOf" srcId="{35AE1AAD-7A24-42FC-B07B-3F093D994437}" destId="{DD9821C3-0E94-44C8-A9F9-63DD35001B30}" srcOrd="0" destOrd="0" presId="urn:microsoft.com/office/officeart/2005/8/layout/hierarchy3"/>
    <dgm:cxn modelId="{73FED22D-BC74-4539-BB39-A9155387D9A9}" srcId="{F7238CA8-8F2B-4320-B0DF-007579B2A517}" destId="{CBA9BE41-89D7-4322-9435-E915BB942879}" srcOrd="0" destOrd="0" parTransId="{D69072D6-EC5F-4C12-A4D1-8B7E1A61BF42}" sibTransId="{3E0B80CF-0984-4EE6-A444-FB6EE4B7C25B}"/>
    <dgm:cxn modelId="{9F8F2385-EDC3-4E85-9AA3-D61A3322F8FF}" type="presOf" srcId="{F7238CA8-8F2B-4320-B0DF-007579B2A517}" destId="{A1A1C124-D879-4EF5-A7DD-8DF34CA5EFC8}" srcOrd="0" destOrd="0" presId="urn:microsoft.com/office/officeart/2005/8/layout/hierarchy3"/>
    <dgm:cxn modelId="{E7F7B787-99C5-401D-BDBA-17E0CAB6E427}" srcId="{CBA9BE41-89D7-4322-9435-E915BB942879}" destId="{35AE1AAD-7A24-42FC-B07B-3F093D994437}" srcOrd="1" destOrd="0" parTransId="{56FBB658-D1F5-447B-9139-A9DD3505DC2D}" sibTransId="{A4DD1F90-23EA-4C81-BA83-8E84CC54D140}"/>
    <dgm:cxn modelId="{253C5589-6CB1-460F-AEA7-275428928B81}" type="presOf" srcId="{CBA9BE41-89D7-4322-9435-E915BB942879}" destId="{45B6BC68-9277-4FA2-85AA-80917228EB73}" srcOrd="0" destOrd="0" presId="urn:microsoft.com/office/officeart/2005/8/layout/hierarchy3"/>
    <dgm:cxn modelId="{D3D46B96-1E29-49E0-816C-233DA3D137DA}" type="presOf" srcId="{56FBB658-D1F5-447B-9139-A9DD3505DC2D}" destId="{103AFD7F-9A55-4817-8172-EFAD4DFAC0AC}" srcOrd="0" destOrd="0" presId="urn:microsoft.com/office/officeart/2005/8/layout/hierarchy3"/>
    <dgm:cxn modelId="{307089A8-DADF-49A3-A58D-6436F0BCD2D9}" type="presOf" srcId="{CBA9BE41-89D7-4322-9435-E915BB942879}" destId="{D37BCA19-9B88-42E2-927C-71F6A9657796}" srcOrd="1" destOrd="0" presId="urn:microsoft.com/office/officeart/2005/8/layout/hierarchy3"/>
    <dgm:cxn modelId="{EC3757AB-45B3-406B-AF3C-FC7A99BD3A88}" type="presOf" srcId="{85FDCD31-3E3C-4E39-937B-AC8861D013C2}" destId="{ACF020B1-605D-4370-ACBE-CEA860FEA33A}" srcOrd="0" destOrd="0" presId="urn:microsoft.com/office/officeart/2005/8/layout/hierarchy3"/>
    <dgm:cxn modelId="{3717F7BA-43E0-42EC-A840-2CDF1456619A}" srcId="{CBA9BE41-89D7-4322-9435-E915BB942879}" destId="{85FDCD31-3E3C-4E39-937B-AC8861D013C2}" srcOrd="0" destOrd="0" parTransId="{06EBADD8-4D36-48E4-94F1-CC44D5D5A4BF}" sibTransId="{2DDE751B-A745-4464-B299-D27278D64477}"/>
    <dgm:cxn modelId="{3B9DBA82-0BD6-4AF6-BEA2-DC321F52220D}" type="presParOf" srcId="{A1A1C124-D879-4EF5-A7DD-8DF34CA5EFC8}" destId="{94617DCB-ED4F-456B-B182-3EDF208705ED}" srcOrd="0" destOrd="0" presId="urn:microsoft.com/office/officeart/2005/8/layout/hierarchy3"/>
    <dgm:cxn modelId="{0C77E88E-E6CD-412A-838B-1AF47077E2E7}" type="presParOf" srcId="{94617DCB-ED4F-456B-B182-3EDF208705ED}" destId="{16A76EA1-1CD9-4198-9231-8D2E382B0D86}" srcOrd="0" destOrd="0" presId="urn:microsoft.com/office/officeart/2005/8/layout/hierarchy3"/>
    <dgm:cxn modelId="{6A7692CF-B98A-4547-B80C-7B6786C6CF49}" type="presParOf" srcId="{16A76EA1-1CD9-4198-9231-8D2E382B0D86}" destId="{45B6BC68-9277-4FA2-85AA-80917228EB73}" srcOrd="0" destOrd="0" presId="urn:microsoft.com/office/officeart/2005/8/layout/hierarchy3"/>
    <dgm:cxn modelId="{2CAC76D6-F677-428D-928A-4303F1F30C38}" type="presParOf" srcId="{16A76EA1-1CD9-4198-9231-8D2E382B0D86}" destId="{D37BCA19-9B88-42E2-927C-71F6A9657796}" srcOrd="1" destOrd="0" presId="urn:microsoft.com/office/officeart/2005/8/layout/hierarchy3"/>
    <dgm:cxn modelId="{0FCB38C8-0EDB-49A7-BE08-F8AFF82002E0}" type="presParOf" srcId="{94617DCB-ED4F-456B-B182-3EDF208705ED}" destId="{E05E4159-8B38-4744-9BF0-37782B4E0D4F}" srcOrd="1" destOrd="0" presId="urn:microsoft.com/office/officeart/2005/8/layout/hierarchy3"/>
    <dgm:cxn modelId="{90CD3A6F-5E00-4390-AB8B-A6C8CF3EBC26}" type="presParOf" srcId="{E05E4159-8B38-4744-9BF0-37782B4E0D4F}" destId="{26B5065B-A80B-4186-A86C-40E785548ADB}" srcOrd="0" destOrd="0" presId="urn:microsoft.com/office/officeart/2005/8/layout/hierarchy3"/>
    <dgm:cxn modelId="{481C6F81-0C46-4188-AE11-74604B83ACA5}" type="presParOf" srcId="{E05E4159-8B38-4744-9BF0-37782B4E0D4F}" destId="{ACF020B1-605D-4370-ACBE-CEA860FEA33A}" srcOrd="1" destOrd="0" presId="urn:microsoft.com/office/officeart/2005/8/layout/hierarchy3"/>
    <dgm:cxn modelId="{12773D54-39D0-4DA4-A8B8-28580CCFF951}" type="presParOf" srcId="{E05E4159-8B38-4744-9BF0-37782B4E0D4F}" destId="{103AFD7F-9A55-4817-8172-EFAD4DFAC0AC}" srcOrd="2" destOrd="0" presId="urn:microsoft.com/office/officeart/2005/8/layout/hierarchy3"/>
    <dgm:cxn modelId="{5BFA6C41-E310-485B-A913-8E6BE3063AF3}" type="presParOf" srcId="{E05E4159-8B38-4744-9BF0-37782B4E0D4F}" destId="{DD9821C3-0E94-44C8-A9F9-63DD35001B30}" srcOrd="3" destOrd="0" presId="urn:microsoft.com/office/officeart/2005/8/layout/hierarchy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374FE4A-515A-4A75-9ADA-454B34B04752}"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IN"/>
        </a:p>
      </dgm:t>
    </dgm:pt>
    <dgm:pt modelId="{93BD49AD-68D8-4C04-9EB9-BA64DE4BCAAF}">
      <dgm:prSet/>
      <dgm:spPr/>
      <dgm:t>
        <a:bodyPr/>
        <a:lstStyle/>
        <a:p>
          <a:r>
            <a:rPr lang="en-US" dirty="0"/>
            <a:t>Channel</a:t>
          </a:r>
          <a:endParaRPr lang="en-IN" dirty="0"/>
        </a:p>
      </dgm:t>
    </dgm:pt>
    <dgm:pt modelId="{380F8980-F621-42D1-B555-7E43673AD54A}" type="parTrans" cxnId="{BAB8BD00-8BDF-4438-846D-0B6AE05CFDF6}">
      <dgm:prSet/>
      <dgm:spPr/>
      <dgm:t>
        <a:bodyPr/>
        <a:lstStyle/>
        <a:p>
          <a:endParaRPr lang="en-IN"/>
        </a:p>
      </dgm:t>
    </dgm:pt>
    <dgm:pt modelId="{36C5E843-8A05-418F-B150-04B244471BA2}" type="sibTrans" cxnId="{BAB8BD00-8BDF-4438-846D-0B6AE05CFDF6}">
      <dgm:prSet/>
      <dgm:spPr/>
      <dgm:t>
        <a:bodyPr/>
        <a:lstStyle/>
        <a:p>
          <a:endParaRPr lang="en-IN"/>
        </a:p>
      </dgm:t>
    </dgm:pt>
    <dgm:pt modelId="{EF138499-9050-4D64-BE46-F44507451C87}">
      <dgm:prSet/>
      <dgm:spPr/>
      <dgm:t>
        <a:bodyPr/>
        <a:lstStyle/>
        <a:p>
          <a:r>
            <a:rPr lang="en-US" dirty="0"/>
            <a:t>Retail</a:t>
          </a:r>
          <a:endParaRPr lang="en-IN" dirty="0"/>
        </a:p>
      </dgm:t>
    </dgm:pt>
    <dgm:pt modelId="{F6218F4A-E3D0-4E67-97C9-B7F5B27E4BE2}" type="parTrans" cxnId="{E34F5985-7D45-4651-AFD2-D027B533DE8B}">
      <dgm:prSet/>
      <dgm:spPr/>
      <dgm:t>
        <a:bodyPr/>
        <a:lstStyle/>
        <a:p>
          <a:endParaRPr lang="en-IN"/>
        </a:p>
      </dgm:t>
    </dgm:pt>
    <dgm:pt modelId="{A754FE6C-AD16-48EF-B1EE-B0BAA62003F0}" type="sibTrans" cxnId="{E34F5985-7D45-4651-AFD2-D027B533DE8B}">
      <dgm:prSet/>
      <dgm:spPr/>
      <dgm:t>
        <a:bodyPr/>
        <a:lstStyle/>
        <a:p>
          <a:endParaRPr lang="en-IN"/>
        </a:p>
      </dgm:t>
    </dgm:pt>
    <dgm:pt modelId="{0A4E511A-213B-473A-B68D-0E7CAB7793D5}">
      <dgm:prSet/>
      <dgm:spPr/>
      <dgm:t>
        <a:bodyPr/>
        <a:lstStyle/>
        <a:p>
          <a:r>
            <a:rPr lang="en-US" dirty="0"/>
            <a:t>Direct</a:t>
          </a:r>
          <a:endParaRPr lang="en-IN" dirty="0"/>
        </a:p>
      </dgm:t>
    </dgm:pt>
    <dgm:pt modelId="{CA2FFFFC-2070-46E9-9A5C-E9624791B9F0}" type="parTrans" cxnId="{726EC1B2-BB2F-40E4-B549-5E89E9F3FADB}">
      <dgm:prSet/>
      <dgm:spPr/>
      <dgm:t>
        <a:bodyPr/>
        <a:lstStyle/>
        <a:p>
          <a:endParaRPr lang="en-IN"/>
        </a:p>
      </dgm:t>
    </dgm:pt>
    <dgm:pt modelId="{EE63AAB8-B1AB-4B75-AF99-F49B48C8515D}" type="sibTrans" cxnId="{726EC1B2-BB2F-40E4-B549-5E89E9F3FADB}">
      <dgm:prSet/>
      <dgm:spPr/>
      <dgm:t>
        <a:bodyPr/>
        <a:lstStyle/>
        <a:p>
          <a:endParaRPr lang="en-IN"/>
        </a:p>
      </dgm:t>
    </dgm:pt>
    <dgm:pt modelId="{B57626D7-8494-4935-A9C2-9385DE1EACA9}">
      <dgm:prSet/>
      <dgm:spPr/>
      <dgm:t>
        <a:bodyPr/>
        <a:lstStyle/>
        <a:p>
          <a:r>
            <a:rPr lang="en-US" dirty="0"/>
            <a:t>Distributor</a:t>
          </a:r>
          <a:endParaRPr lang="en-IN" dirty="0"/>
        </a:p>
      </dgm:t>
    </dgm:pt>
    <dgm:pt modelId="{7D0EE508-7036-4D5A-8196-2067E41AEB6F}" type="parTrans" cxnId="{1CB0B025-317F-4CF8-AD23-21FFBEFA2E30}">
      <dgm:prSet/>
      <dgm:spPr/>
      <dgm:t>
        <a:bodyPr/>
        <a:lstStyle/>
        <a:p>
          <a:endParaRPr lang="en-IN"/>
        </a:p>
      </dgm:t>
    </dgm:pt>
    <dgm:pt modelId="{75DBCC48-D2E1-4D0A-8A97-0ABA74E87BC5}" type="sibTrans" cxnId="{1CB0B025-317F-4CF8-AD23-21FFBEFA2E30}">
      <dgm:prSet/>
      <dgm:spPr/>
      <dgm:t>
        <a:bodyPr/>
        <a:lstStyle/>
        <a:p>
          <a:endParaRPr lang="en-IN"/>
        </a:p>
      </dgm:t>
    </dgm:pt>
    <dgm:pt modelId="{0A8B2A4B-8A8F-49EC-A4F2-730D22C22420}" type="pres">
      <dgm:prSet presAssocID="{E374FE4A-515A-4A75-9ADA-454B34B04752}" presName="diagram" presStyleCnt="0">
        <dgm:presLayoutVars>
          <dgm:chPref val="1"/>
          <dgm:dir/>
          <dgm:animOne val="branch"/>
          <dgm:animLvl val="lvl"/>
          <dgm:resizeHandles/>
        </dgm:presLayoutVars>
      </dgm:prSet>
      <dgm:spPr/>
    </dgm:pt>
    <dgm:pt modelId="{D63DE499-BC82-4E84-B706-28095371314D}" type="pres">
      <dgm:prSet presAssocID="{93BD49AD-68D8-4C04-9EB9-BA64DE4BCAAF}" presName="root" presStyleCnt="0"/>
      <dgm:spPr/>
    </dgm:pt>
    <dgm:pt modelId="{2085246E-1944-4355-91C6-515B365C7DDF}" type="pres">
      <dgm:prSet presAssocID="{93BD49AD-68D8-4C04-9EB9-BA64DE4BCAAF}" presName="rootComposite" presStyleCnt="0"/>
      <dgm:spPr/>
    </dgm:pt>
    <dgm:pt modelId="{C96EF722-C26D-4AAF-BCC0-57D27B5535BE}" type="pres">
      <dgm:prSet presAssocID="{93BD49AD-68D8-4C04-9EB9-BA64DE4BCAAF}" presName="rootText" presStyleLbl="node1" presStyleIdx="0" presStyleCnt="1" custScaleY="54704"/>
      <dgm:spPr/>
    </dgm:pt>
    <dgm:pt modelId="{CC4DFAEE-B973-45CB-999B-44867A7C3D74}" type="pres">
      <dgm:prSet presAssocID="{93BD49AD-68D8-4C04-9EB9-BA64DE4BCAAF}" presName="rootConnector" presStyleLbl="node1" presStyleIdx="0" presStyleCnt="1"/>
      <dgm:spPr/>
    </dgm:pt>
    <dgm:pt modelId="{61D0AE53-D6CD-47A0-8F1B-D2763B8CC271}" type="pres">
      <dgm:prSet presAssocID="{93BD49AD-68D8-4C04-9EB9-BA64DE4BCAAF}" presName="childShape" presStyleCnt="0"/>
      <dgm:spPr/>
    </dgm:pt>
    <dgm:pt modelId="{D41F77AB-3604-4016-B7D2-9907001DAD8C}" type="pres">
      <dgm:prSet presAssocID="{F6218F4A-E3D0-4E67-97C9-B7F5B27E4BE2}" presName="Name13" presStyleLbl="parChTrans1D2" presStyleIdx="0" presStyleCnt="3"/>
      <dgm:spPr/>
    </dgm:pt>
    <dgm:pt modelId="{DB65C9CB-309E-43F8-A79D-02FE6B49A4DF}" type="pres">
      <dgm:prSet presAssocID="{EF138499-9050-4D64-BE46-F44507451C87}" presName="childText" presStyleLbl="bgAcc1" presStyleIdx="0" presStyleCnt="3" custScaleY="45005">
        <dgm:presLayoutVars>
          <dgm:bulletEnabled val="1"/>
        </dgm:presLayoutVars>
      </dgm:prSet>
      <dgm:spPr/>
    </dgm:pt>
    <dgm:pt modelId="{8EDBC17B-5F9C-4951-BFF1-C26E1338122C}" type="pres">
      <dgm:prSet presAssocID="{CA2FFFFC-2070-46E9-9A5C-E9624791B9F0}" presName="Name13" presStyleLbl="parChTrans1D2" presStyleIdx="1" presStyleCnt="3"/>
      <dgm:spPr/>
    </dgm:pt>
    <dgm:pt modelId="{12D4766A-69E2-40BD-B1F8-ABCF4F4D592E}" type="pres">
      <dgm:prSet presAssocID="{0A4E511A-213B-473A-B68D-0E7CAB7793D5}" presName="childText" presStyleLbl="bgAcc1" presStyleIdx="1" presStyleCnt="3" custScaleY="52363">
        <dgm:presLayoutVars>
          <dgm:bulletEnabled val="1"/>
        </dgm:presLayoutVars>
      </dgm:prSet>
      <dgm:spPr/>
    </dgm:pt>
    <dgm:pt modelId="{91DAE62D-C4E3-4DAA-8340-7C11BDCC548A}" type="pres">
      <dgm:prSet presAssocID="{7D0EE508-7036-4D5A-8196-2067E41AEB6F}" presName="Name13" presStyleLbl="parChTrans1D2" presStyleIdx="2" presStyleCnt="3"/>
      <dgm:spPr/>
    </dgm:pt>
    <dgm:pt modelId="{53D1BBFE-C31D-41EE-BADA-28A475203BB8}" type="pres">
      <dgm:prSet presAssocID="{B57626D7-8494-4935-A9C2-9385DE1EACA9}" presName="childText" presStyleLbl="bgAcc1" presStyleIdx="2" presStyleCnt="3" custScaleY="48583">
        <dgm:presLayoutVars>
          <dgm:bulletEnabled val="1"/>
        </dgm:presLayoutVars>
      </dgm:prSet>
      <dgm:spPr/>
    </dgm:pt>
  </dgm:ptLst>
  <dgm:cxnLst>
    <dgm:cxn modelId="{BAB8BD00-8BDF-4438-846D-0B6AE05CFDF6}" srcId="{E374FE4A-515A-4A75-9ADA-454B34B04752}" destId="{93BD49AD-68D8-4C04-9EB9-BA64DE4BCAAF}" srcOrd="0" destOrd="0" parTransId="{380F8980-F621-42D1-B555-7E43673AD54A}" sibTransId="{36C5E843-8A05-418F-B150-04B244471BA2}"/>
    <dgm:cxn modelId="{F7F84513-DE83-4B5A-9A31-A3AB16B58AED}" type="presOf" srcId="{93BD49AD-68D8-4C04-9EB9-BA64DE4BCAAF}" destId="{CC4DFAEE-B973-45CB-999B-44867A7C3D74}" srcOrd="1" destOrd="0" presId="urn:microsoft.com/office/officeart/2005/8/layout/hierarchy3"/>
    <dgm:cxn modelId="{F5280F1F-AE76-4986-9C3E-9772494FDB93}" type="presOf" srcId="{7D0EE508-7036-4D5A-8196-2067E41AEB6F}" destId="{91DAE62D-C4E3-4DAA-8340-7C11BDCC548A}" srcOrd="0" destOrd="0" presId="urn:microsoft.com/office/officeart/2005/8/layout/hierarchy3"/>
    <dgm:cxn modelId="{1CB0B025-317F-4CF8-AD23-21FFBEFA2E30}" srcId="{93BD49AD-68D8-4C04-9EB9-BA64DE4BCAAF}" destId="{B57626D7-8494-4935-A9C2-9385DE1EACA9}" srcOrd="2" destOrd="0" parTransId="{7D0EE508-7036-4D5A-8196-2067E41AEB6F}" sibTransId="{75DBCC48-D2E1-4D0A-8A97-0ABA74E87BC5}"/>
    <dgm:cxn modelId="{135EAB29-84A9-4A4A-960E-587786DC7D91}" type="presOf" srcId="{CA2FFFFC-2070-46E9-9A5C-E9624791B9F0}" destId="{8EDBC17B-5F9C-4951-BFF1-C26E1338122C}" srcOrd="0" destOrd="0" presId="urn:microsoft.com/office/officeart/2005/8/layout/hierarchy3"/>
    <dgm:cxn modelId="{5E816946-86ED-4947-A305-A34543C4A96C}" type="presOf" srcId="{B57626D7-8494-4935-A9C2-9385DE1EACA9}" destId="{53D1BBFE-C31D-41EE-BADA-28A475203BB8}" srcOrd="0" destOrd="0" presId="urn:microsoft.com/office/officeart/2005/8/layout/hierarchy3"/>
    <dgm:cxn modelId="{EAF4E956-E878-4FB0-84D2-3CF1A7E33AC0}" type="presOf" srcId="{EF138499-9050-4D64-BE46-F44507451C87}" destId="{DB65C9CB-309E-43F8-A79D-02FE6B49A4DF}" srcOrd="0" destOrd="0" presId="urn:microsoft.com/office/officeart/2005/8/layout/hierarchy3"/>
    <dgm:cxn modelId="{E34F5985-7D45-4651-AFD2-D027B533DE8B}" srcId="{93BD49AD-68D8-4C04-9EB9-BA64DE4BCAAF}" destId="{EF138499-9050-4D64-BE46-F44507451C87}" srcOrd="0" destOrd="0" parTransId="{F6218F4A-E3D0-4E67-97C9-B7F5B27E4BE2}" sibTransId="{A754FE6C-AD16-48EF-B1EE-B0BAA62003F0}"/>
    <dgm:cxn modelId="{CC24E287-7683-4AD8-995E-2B0BFA37C130}" type="presOf" srcId="{E374FE4A-515A-4A75-9ADA-454B34B04752}" destId="{0A8B2A4B-8A8F-49EC-A4F2-730D22C22420}" srcOrd="0" destOrd="0" presId="urn:microsoft.com/office/officeart/2005/8/layout/hierarchy3"/>
    <dgm:cxn modelId="{698E838F-48E0-474F-8A40-2C2226D3BB37}" type="presOf" srcId="{0A4E511A-213B-473A-B68D-0E7CAB7793D5}" destId="{12D4766A-69E2-40BD-B1F8-ABCF4F4D592E}" srcOrd="0" destOrd="0" presId="urn:microsoft.com/office/officeart/2005/8/layout/hierarchy3"/>
    <dgm:cxn modelId="{C3766391-1A3E-4872-A561-7B32E16E3BB8}" type="presOf" srcId="{F6218F4A-E3D0-4E67-97C9-B7F5B27E4BE2}" destId="{D41F77AB-3604-4016-B7D2-9907001DAD8C}" srcOrd="0" destOrd="0" presId="urn:microsoft.com/office/officeart/2005/8/layout/hierarchy3"/>
    <dgm:cxn modelId="{726EC1B2-BB2F-40E4-B549-5E89E9F3FADB}" srcId="{93BD49AD-68D8-4C04-9EB9-BA64DE4BCAAF}" destId="{0A4E511A-213B-473A-B68D-0E7CAB7793D5}" srcOrd="1" destOrd="0" parTransId="{CA2FFFFC-2070-46E9-9A5C-E9624791B9F0}" sibTransId="{EE63AAB8-B1AB-4B75-AF99-F49B48C8515D}"/>
    <dgm:cxn modelId="{082B23F7-CFAD-4752-BC11-1A2CFB62F27C}" type="presOf" srcId="{93BD49AD-68D8-4C04-9EB9-BA64DE4BCAAF}" destId="{C96EF722-C26D-4AAF-BCC0-57D27B5535BE}" srcOrd="0" destOrd="0" presId="urn:microsoft.com/office/officeart/2005/8/layout/hierarchy3"/>
    <dgm:cxn modelId="{2070CF7B-4D86-4C09-AA5C-0C4E4A73C157}" type="presParOf" srcId="{0A8B2A4B-8A8F-49EC-A4F2-730D22C22420}" destId="{D63DE499-BC82-4E84-B706-28095371314D}" srcOrd="0" destOrd="0" presId="urn:microsoft.com/office/officeart/2005/8/layout/hierarchy3"/>
    <dgm:cxn modelId="{403B338A-AC06-4ACA-BBD6-8AAEFB43C7DA}" type="presParOf" srcId="{D63DE499-BC82-4E84-B706-28095371314D}" destId="{2085246E-1944-4355-91C6-515B365C7DDF}" srcOrd="0" destOrd="0" presId="urn:microsoft.com/office/officeart/2005/8/layout/hierarchy3"/>
    <dgm:cxn modelId="{96534DB7-4138-49F6-9949-F92B77BD846E}" type="presParOf" srcId="{2085246E-1944-4355-91C6-515B365C7DDF}" destId="{C96EF722-C26D-4AAF-BCC0-57D27B5535BE}" srcOrd="0" destOrd="0" presId="urn:microsoft.com/office/officeart/2005/8/layout/hierarchy3"/>
    <dgm:cxn modelId="{ADCD9EEE-348F-47FA-A1A5-2B1A98ED62C6}" type="presParOf" srcId="{2085246E-1944-4355-91C6-515B365C7DDF}" destId="{CC4DFAEE-B973-45CB-999B-44867A7C3D74}" srcOrd="1" destOrd="0" presId="urn:microsoft.com/office/officeart/2005/8/layout/hierarchy3"/>
    <dgm:cxn modelId="{1F4533B9-82F1-4BF9-9018-AF1AB1041E58}" type="presParOf" srcId="{D63DE499-BC82-4E84-B706-28095371314D}" destId="{61D0AE53-D6CD-47A0-8F1B-D2763B8CC271}" srcOrd="1" destOrd="0" presId="urn:microsoft.com/office/officeart/2005/8/layout/hierarchy3"/>
    <dgm:cxn modelId="{2BC1AF3F-6BB2-48E5-88D9-16E639B4A70C}" type="presParOf" srcId="{61D0AE53-D6CD-47A0-8F1B-D2763B8CC271}" destId="{D41F77AB-3604-4016-B7D2-9907001DAD8C}" srcOrd="0" destOrd="0" presId="urn:microsoft.com/office/officeart/2005/8/layout/hierarchy3"/>
    <dgm:cxn modelId="{96D16FD6-2CA3-4172-A664-BB8169CFD158}" type="presParOf" srcId="{61D0AE53-D6CD-47A0-8F1B-D2763B8CC271}" destId="{DB65C9CB-309E-43F8-A79D-02FE6B49A4DF}" srcOrd="1" destOrd="0" presId="urn:microsoft.com/office/officeart/2005/8/layout/hierarchy3"/>
    <dgm:cxn modelId="{B0550917-A1E1-473E-9665-10DB9109EE6C}" type="presParOf" srcId="{61D0AE53-D6CD-47A0-8F1B-D2763B8CC271}" destId="{8EDBC17B-5F9C-4951-BFF1-C26E1338122C}" srcOrd="2" destOrd="0" presId="urn:microsoft.com/office/officeart/2005/8/layout/hierarchy3"/>
    <dgm:cxn modelId="{EDD37E83-FD2B-4EB6-95DF-535D30462B5E}" type="presParOf" srcId="{61D0AE53-D6CD-47A0-8F1B-D2763B8CC271}" destId="{12D4766A-69E2-40BD-B1F8-ABCF4F4D592E}" srcOrd="3" destOrd="0" presId="urn:microsoft.com/office/officeart/2005/8/layout/hierarchy3"/>
    <dgm:cxn modelId="{032C158B-0B6F-41C0-87DC-96858F74A7B4}" type="presParOf" srcId="{61D0AE53-D6CD-47A0-8F1B-D2763B8CC271}" destId="{91DAE62D-C4E3-4DAA-8340-7C11BDCC548A}" srcOrd="4" destOrd="0" presId="urn:microsoft.com/office/officeart/2005/8/layout/hierarchy3"/>
    <dgm:cxn modelId="{F909F916-C0C1-4C92-9E9D-1B1ADCE55AD1}" type="presParOf" srcId="{61D0AE53-D6CD-47A0-8F1B-D2763B8CC271}" destId="{53D1BBFE-C31D-41EE-BADA-28A475203BB8}" srcOrd="5" destOrd="0" presId="urn:microsoft.com/office/officeart/2005/8/layout/hierarchy3"/>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9AA82DE-A003-424E-9FF5-B5CFF807023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FA65FD3C-7B33-4D08-938B-C74047C59899}">
      <dgm:prSet/>
      <dgm:spPr/>
      <dgm:t>
        <a:bodyPr/>
        <a:lstStyle/>
        <a:p>
          <a:r>
            <a:rPr lang="en-IN" dirty="0"/>
            <a:t>AtliQ Hardware </a:t>
          </a:r>
          <a:r>
            <a:rPr lang="en-US" dirty="0"/>
            <a:t>is a consumer goods electronics company having operations in various countries. Their business is growing rapidly and they still rely on excel files for data analytics. Excel files are hard to consume and not effective in generating insights. Also due to the lack of effective analytics the company faced a major loss in Latin America.</a:t>
          </a:r>
          <a:endParaRPr lang="en-IN" dirty="0"/>
        </a:p>
      </dgm:t>
    </dgm:pt>
    <dgm:pt modelId="{429B32B5-225D-493B-8DB6-59F080407D51}" type="parTrans" cxnId="{2ED3F408-1127-4670-9A7F-D487B88C6CF6}">
      <dgm:prSet/>
      <dgm:spPr/>
      <dgm:t>
        <a:bodyPr/>
        <a:lstStyle/>
        <a:p>
          <a:endParaRPr lang="en-IN"/>
        </a:p>
      </dgm:t>
    </dgm:pt>
    <dgm:pt modelId="{B34515BB-F93A-4F43-845E-1C8373279573}" type="sibTrans" cxnId="{2ED3F408-1127-4670-9A7F-D487B88C6CF6}">
      <dgm:prSet/>
      <dgm:spPr/>
      <dgm:t>
        <a:bodyPr/>
        <a:lstStyle/>
        <a:p>
          <a:endParaRPr lang="en-IN"/>
        </a:p>
      </dgm:t>
    </dgm:pt>
    <dgm:pt modelId="{1DE23DD7-0682-49B3-AB7B-3E6A87BC2266}">
      <dgm:prSet/>
      <dgm:spPr/>
      <dgm:t>
        <a:bodyPr/>
        <a:lstStyle/>
        <a:p>
          <a:r>
            <a:rPr lang="en-US" dirty="0"/>
            <a:t>Senior executives of this company have decided to invest in a data analytics project and have assigned a team for this work.</a:t>
          </a:r>
          <a:endParaRPr lang="en-IN" dirty="0"/>
        </a:p>
      </dgm:t>
    </dgm:pt>
    <dgm:pt modelId="{3943215D-A3A0-4BFA-9EE1-106F31AC53D6}" type="parTrans" cxnId="{A1A9A067-D237-4C34-93D9-B9D4F7F2ECEE}">
      <dgm:prSet/>
      <dgm:spPr/>
      <dgm:t>
        <a:bodyPr/>
        <a:lstStyle/>
        <a:p>
          <a:endParaRPr lang="en-IN"/>
        </a:p>
      </dgm:t>
    </dgm:pt>
    <dgm:pt modelId="{8D609E5F-4231-4518-BAE0-E3768625F639}" type="sibTrans" cxnId="{A1A9A067-D237-4C34-93D9-B9D4F7F2ECEE}">
      <dgm:prSet/>
      <dgm:spPr/>
      <dgm:t>
        <a:bodyPr/>
        <a:lstStyle/>
        <a:p>
          <a:endParaRPr lang="en-IN"/>
        </a:p>
      </dgm:t>
    </dgm:pt>
    <dgm:pt modelId="{82713E10-3BA3-42A9-AF57-CB6247D58C73}" type="pres">
      <dgm:prSet presAssocID="{89AA82DE-A003-424E-9FF5-B5CFF8070231}" presName="linear" presStyleCnt="0">
        <dgm:presLayoutVars>
          <dgm:animLvl val="lvl"/>
          <dgm:resizeHandles val="exact"/>
        </dgm:presLayoutVars>
      </dgm:prSet>
      <dgm:spPr/>
    </dgm:pt>
    <dgm:pt modelId="{88A32660-8608-4E05-897A-26E5A9A4A720}" type="pres">
      <dgm:prSet presAssocID="{FA65FD3C-7B33-4D08-938B-C74047C59899}" presName="parentText" presStyleLbl="node1" presStyleIdx="0" presStyleCnt="2">
        <dgm:presLayoutVars>
          <dgm:chMax val="0"/>
          <dgm:bulletEnabled val="1"/>
        </dgm:presLayoutVars>
      </dgm:prSet>
      <dgm:spPr/>
    </dgm:pt>
    <dgm:pt modelId="{FC7112AC-84BE-490A-B98C-E7C173F329F7}" type="pres">
      <dgm:prSet presAssocID="{B34515BB-F93A-4F43-845E-1C8373279573}" presName="spacer" presStyleCnt="0"/>
      <dgm:spPr/>
    </dgm:pt>
    <dgm:pt modelId="{3521E90A-A141-48F8-B434-0A699FC68F1D}" type="pres">
      <dgm:prSet presAssocID="{1DE23DD7-0682-49B3-AB7B-3E6A87BC2266}" presName="parentText" presStyleLbl="node1" presStyleIdx="1" presStyleCnt="2">
        <dgm:presLayoutVars>
          <dgm:chMax val="0"/>
          <dgm:bulletEnabled val="1"/>
        </dgm:presLayoutVars>
      </dgm:prSet>
      <dgm:spPr/>
    </dgm:pt>
  </dgm:ptLst>
  <dgm:cxnLst>
    <dgm:cxn modelId="{2ED3F408-1127-4670-9A7F-D487B88C6CF6}" srcId="{89AA82DE-A003-424E-9FF5-B5CFF8070231}" destId="{FA65FD3C-7B33-4D08-938B-C74047C59899}" srcOrd="0" destOrd="0" parTransId="{429B32B5-225D-493B-8DB6-59F080407D51}" sibTransId="{B34515BB-F93A-4F43-845E-1C8373279573}"/>
    <dgm:cxn modelId="{77048B3F-802D-4BE2-B330-D97CD505A7FD}" type="presOf" srcId="{89AA82DE-A003-424E-9FF5-B5CFF8070231}" destId="{82713E10-3BA3-42A9-AF57-CB6247D58C73}" srcOrd="0" destOrd="0" presId="urn:microsoft.com/office/officeart/2005/8/layout/vList2"/>
    <dgm:cxn modelId="{A1A9A067-D237-4C34-93D9-B9D4F7F2ECEE}" srcId="{89AA82DE-A003-424E-9FF5-B5CFF8070231}" destId="{1DE23DD7-0682-49B3-AB7B-3E6A87BC2266}" srcOrd="1" destOrd="0" parTransId="{3943215D-A3A0-4BFA-9EE1-106F31AC53D6}" sibTransId="{8D609E5F-4231-4518-BAE0-E3768625F639}"/>
    <dgm:cxn modelId="{36438DB9-718F-4006-87CB-6FA22786B4EE}" type="presOf" srcId="{FA65FD3C-7B33-4D08-938B-C74047C59899}" destId="{88A32660-8608-4E05-897A-26E5A9A4A720}" srcOrd="0" destOrd="0" presId="urn:microsoft.com/office/officeart/2005/8/layout/vList2"/>
    <dgm:cxn modelId="{48B2B2FE-BB84-473D-A4E3-508EBA7A999E}" type="presOf" srcId="{1DE23DD7-0682-49B3-AB7B-3E6A87BC2266}" destId="{3521E90A-A141-48F8-B434-0A699FC68F1D}" srcOrd="0" destOrd="0" presId="urn:microsoft.com/office/officeart/2005/8/layout/vList2"/>
    <dgm:cxn modelId="{C0CB5F76-E7F6-4EAB-B447-BB0DCD14A22B}" type="presParOf" srcId="{82713E10-3BA3-42A9-AF57-CB6247D58C73}" destId="{88A32660-8608-4E05-897A-26E5A9A4A720}" srcOrd="0" destOrd="0" presId="urn:microsoft.com/office/officeart/2005/8/layout/vList2"/>
    <dgm:cxn modelId="{4AFA1278-F615-4BB4-9C35-33B1A6A2CA11}" type="presParOf" srcId="{82713E10-3BA3-42A9-AF57-CB6247D58C73}" destId="{FC7112AC-84BE-490A-B98C-E7C173F329F7}" srcOrd="1" destOrd="0" presId="urn:microsoft.com/office/officeart/2005/8/layout/vList2"/>
    <dgm:cxn modelId="{1A99BAFD-865D-4BCE-9FCC-33F7E2253F1F}" type="presParOf" srcId="{82713E10-3BA3-42A9-AF57-CB6247D58C73}" destId="{3521E90A-A141-48F8-B434-0A699FC68F1D}"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2C622E0-05B3-4F11-A2FE-71C7961F5DE8}"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IN"/>
        </a:p>
      </dgm:t>
    </dgm:pt>
    <dgm:pt modelId="{ED7C8B5E-0F95-42BE-A00B-0672E2A1AAE5}">
      <dgm:prSet custT="1"/>
      <dgm:spPr/>
      <dgm:t>
        <a:bodyPr/>
        <a:lstStyle/>
        <a:p>
          <a:r>
            <a:rPr lang="en-US" sz="2800" dirty="0"/>
            <a:t>This Project is expected to improve the transparency and enable data driven decision-making across markets &amp; functions</a:t>
          </a:r>
          <a:r>
            <a:rPr lang="en-US" sz="2900" dirty="0"/>
            <a:t>.</a:t>
          </a:r>
          <a:endParaRPr lang="en-IN" sz="2900" dirty="0"/>
        </a:p>
      </dgm:t>
    </dgm:pt>
    <dgm:pt modelId="{C8880E79-19D5-44C6-8857-39D59448F93E}" type="parTrans" cxnId="{6DCDE3FE-3E8C-4102-BDC9-6524E164F747}">
      <dgm:prSet/>
      <dgm:spPr/>
      <dgm:t>
        <a:bodyPr/>
        <a:lstStyle/>
        <a:p>
          <a:endParaRPr lang="en-IN"/>
        </a:p>
      </dgm:t>
    </dgm:pt>
    <dgm:pt modelId="{1D187870-60BB-404A-824F-5423E452EA47}" type="sibTrans" cxnId="{6DCDE3FE-3E8C-4102-BDC9-6524E164F747}">
      <dgm:prSet/>
      <dgm:spPr/>
      <dgm:t>
        <a:bodyPr/>
        <a:lstStyle/>
        <a:p>
          <a:endParaRPr lang="en-IN"/>
        </a:p>
      </dgm:t>
    </dgm:pt>
    <dgm:pt modelId="{85AAC2E5-80A1-4728-85B9-A4293BB9532D}">
      <dgm:prSet custT="1"/>
      <dgm:spPr/>
      <dgm:t>
        <a:bodyPr/>
        <a:lstStyle/>
        <a:p>
          <a:r>
            <a:rPr lang="en-US" sz="2800" dirty="0"/>
            <a:t>And therefore deliver a quantitative benefit of 10% incremental profit</a:t>
          </a:r>
          <a:endParaRPr lang="en-IN" sz="2800" dirty="0"/>
        </a:p>
      </dgm:t>
    </dgm:pt>
    <dgm:pt modelId="{43C667B0-8928-4B34-8447-C536C1641269}" type="parTrans" cxnId="{EBE62719-F674-49C1-9469-15D8C82D6133}">
      <dgm:prSet/>
      <dgm:spPr/>
      <dgm:t>
        <a:bodyPr/>
        <a:lstStyle/>
        <a:p>
          <a:endParaRPr lang="en-IN"/>
        </a:p>
      </dgm:t>
    </dgm:pt>
    <dgm:pt modelId="{3484A65F-4165-4A95-B7D0-2B17952576F5}" type="sibTrans" cxnId="{EBE62719-F674-49C1-9469-15D8C82D6133}">
      <dgm:prSet/>
      <dgm:spPr/>
      <dgm:t>
        <a:bodyPr/>
        <a:lstStyle/>
        <a:p>
          <a:endParaRPr lang="en-IN"/>
        </a:p>
      </dgm:t>
    </dgm:pt>
    <dgm:pt modelId="{78D5215B-94DA-4AD8-81B0-C63512A50BE2}" type="pres">
      <dgm:prSet presAssocID="{42C622E0-05B3-4F11-A2FE-71C7961F5DE8}" presName="linearFlow" presStyleCnt="0">
        <dgm:presLayoutVars>
          <dgm:dir/>
          <dgm:resizeHandles val="exact"/>
        </dgm:presLayoutVars>
      </dgm:prSet>
      <dgm:spPr/>
    </dgm:pt>
    <dgm:pt modelId="{8BD23F6D-7268-419F-82AC-843F00D1AF51}" type="pres">
      <dgm:prSet presAssocID="{ED7C8B5E-0F95-42BE-A00B-0672E2A1AAE5}" presName="composite" presStyleCnt="0"/>
      <dgm:spPr/>
    </dgm:pt>
    <dgm:pt modelId="{602D4F45-EB3F-471E-9986-4935410EB8BF}" type="pres">
      <dgm:prSet presAssocID="{ED7C8B5E-0F95-42BE-A00B-0672E2A1AAE5}" presName="imgShp"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ullseye with solid fill"/>
        </a:ext>
      </dgm:extLst>
    </dgm:pt>
    <dgm:pt modelId="{F420DDE1-F25C-40AB-8A5D-B9CF7502726A}" type="pres">
      <dgm:prSet presAssocID="{ED7C8B5E-0F95-42BE-A00B-0672E2A1AAE5}" presName="txShp" presStyleLbl="node1" presStyleIdx="0" presStyleCnt="2">
        <dgm:presLayoutVars>
          <dgm:bulletEnabled val="1"/>
        </dgm:presLayoutVars>
      </dgm:prSet>
      <dgm:spPr/>
    </dgm:pt>
    <dgm:pt modelId="{1556B55A-3A69-4CC5-A6BE-DC986E97401B}" type="pres">
      <dgm:prSet presAssocID="{1D187870-60BB-404A-824F-5423E452EA47}" presName="spacing" presStyleCnt="0"/>
      <dgm:spPr/>
    </dgm:pt>
    <dgm:pt modelId="{33ADDE56-C562-4898-8886-C754451249BB}" type="pres">
      <dgm:prSet presAssocID="{85AAC2E5-80A1-4728-85B9-A4293BB9532D}" presName="composite" presStyleCnt="0"/>
      <dgm:spPr/>
    </dgm:pt>
    <dgm:pt modelId="{3C92DC22-3BC1-4C8C-9D0A-F36A7B565421}" type="pres">
      <dgm:prSet presAssocID="{85AAC2E5-80A1-4728-85B9-A4293BB9532D}" presName="imgShp" presStyleLbl="fgImgPlace1" presStyleIdx="1"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ullseye with solid fill"/>
        </a:ext>
      </dgm:extLst>
    </dgm:pt>
    <dgm:pt modelId="{CC82522B-AFB4-41C5-BF8E-018647DB6FCE}" type="pres">
      <dgm:prSet presAssocID="{85AAC2E5-80A1-4728-85B9-A4293BB9532D}" presName="txShp" presStyleLbl="node1" presStyleIdx="1" presStyleCnt="2">
        <dgm:presLayoutVars>
          <dgm:bulletEnabled val="1"/>
        </dgm:presLayoutVars>
      </dgm:prSet>
      <dgm:spPr/>
    </dgm:pt>
  </dgm:ptLst>
  <dgm:cxnLst>
    <dgm:cxn modelId="{EBE62719-F674-49C1-9469-15D8C82D6133}" srcId="{42C622E0-05B3-4F11-A2FE-71C7961F5DE8}" destId="{85AAC2E5-80A1-4728-85B9-A4293BB9532D}" srcOrd="1" destOrd="0" parTransId="{43C667B0-8928-4B34-8447-C536C1641269}" sibTransId="{3484A65F-4165-4A95-B7D0-2B17952576F5}"/>
    <dgm:cxn modelId="{E4D79B20-734D-44FB-A455-E4A2D54EC8CC}" type="presOf" srcId="{ED7C8B5E-0F95-42BE-A00B-0672E2A1AAE5}" destId="{F420DDE1-F25C-40AB-8A5D-B9CF7502726A}" srcOrd="0" destOrd="0" presId="urn:microsoft.com/office/officeart/2005/8/layout/vList3"/>
    <dgm:cxn modelId="{1DBE8983-7B81-4975-9E9A-6A5EC26F475B}" type="presOf" srcId="{85AAC2E5-80A1-4728-85B9-A4293BB9532D}" destId="{CC82522B-AFB4-41C5-BF8E-018647DB6FCE}" srcOrd="0" destOrd="0" presId="urn:microsoft.com/office/officeart/2005/8/layout/vList3"/>
    <dgm:cxn modelId="{986A53DB-19EA-4A10-98EC-6EB00325568B}" type="presOf" srcId="{42C622E0-05B3-4F11-A2FE-71C7961F5DE8}" destId="{78D5215B-94DA-4AD8-81B0-C63512A50BE2}" srcOrd="0" destOrd="0" presId="urn:microsoft.com/office/officeart/2005/8/layout/vList3"/>
    <dgm:cxn modelId="{6DCDE3FE-3E8C-4102-BDC9-6524E164F747}" srcId="{42C622E0-05B3-4F11-A2FE-71C7961F5DE8}" destId="{ED7C8B5E-0F95-42BE-A00B-0672E2A1AAE5}" srcOrd="0" destOrd="0" parTransId="{C8880E79-19D5-44C6-8857-39D59448F93E}" sibTransId="{1D187870-60BB-404A-824F-5423E452EA47}"/>
    <dgm:cxn modelId="{24F9EE90-EF06-4273-9623-A31B5024D0FD}" type="presParOf" srcId="{78D5215B-94DA-4AD8-81B0-C63512A50BE2}" destId="{8BD23F6D-7268-419F-82AC-843F00D1AF51}" srcOrd="0" destOrd="0" presId="urn:microsoft.com/office/officeart/2005/8/layout/vList3"/>
    <dgm:cxn modelId="{174FA7FF-E9E0-4AE7-AF2B-310AC04430BE}" type="presParOf" srcId="{8BD23F6D-7268-419F-82AC-843F00D1AF51}" destId="{602D4F45-EB3F-471E-9986-4935410EB8BF}" srcOrd="0" destOrd="0" presId="urn:microsoft.com/office/officeart/2005/8/layout/vList3"/>
    <dgm:cxn modelId="{2EC66149-6355-4BD3-BC49-CD29A256D814}" type="presParOf" srcId="{8BD23F6D-7268-419F-82AC-843F00D1AF51}" destId="{F420DDE1-F25C-40AB-8A5D-B9CF7502726A}" srcOrd="1" destOrd="0" presId="urn:microsoft.com/office/officeart/2005/8/layout/vList3"/>
    <dgm:cxn modelId="{4A2939D8-C92D-438A-AF60-C8FE5E99A245}" type="presParOf" srcId="{78D5215B-94DA-4AD8-81B0-C63512A50BE2}" destId="{1556B55A-3A69-4CC5-A6BE-DC986E97401B}" srcOrd="1" destOrd="0" presId="urn:microsoft.com/office/officeart/2005/8/layout/vList3"/>
    <dgm:cxn modelId="{74EEDDAC-840B-49E8-B048-AD24487EB32F}" type="presParOf" srcId="{78D5215B-94DA-4AD8-81B0-C63512A50BE2}" destId="{33ADDE56-C562-4898-8886-C754451249BB}" srcOrd="2" destOrd="0" presId="urn:microsoft.com/office/officeart/2005/8/layout/vList3"/>
    <dgm:cxn modelId="{F61826CA-8ED8-419A-9B35-22CAD9830B15}" type="presParOf" srcId="{33ADDE56-C562-4898-8886-C754451249BB}" destId="{3C92DC22-3BC1-4C8C-9D0A-F36A7B565421}" srcOrd="0" destOrd="0" presId="urn:microsoft.com/office/officeart/2005/8/layout/vList3"/>
    <dgm:cxn modelId="{C336CCC7-6660-4F13-BD82-F85E65973A6D}" type="presParOf" srcId="{33ADDE56-C562-4898-8886-C754451249BB}" destId="{CC82522B-AFB4-41C5-BF8E-018647DB6FCE}"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5E7FC6C-095E-4AA5-AFAA-F99A71225B39}"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14C35BB0-140E-4CDA-A771-8E7B7039A769}">
      <dgm:prSet/>
      <dgm:spPr/>
      <dgm:t>
        <a:bodyPr/>
        <a:lstStyle/>
        <a:p>
          <a:r>
            <a:rPr lang="en-US" dirty="0"/>
            <a:t>There are mainly 2 different sources are used for this Project. From these 2 sources Data is collected to work on it for Analysis.</a:t>
          </a:r>
          <a:endParaRPr lang="en-IN" dirty="0"/>
        </a:p>
      </dgm:t>
    </dgm:pt>
    <dgm:pt modelId="{57991062-9CA9-41FB-A199-F7A0C77BAA2D}" type="parTrans" cxnId="{A621BBEE-07ED-4D58-9723-8C8C42C9199D}">
      <dgm:prSet/>
      <dgm:spPr/>
      <dgm:t>
        <a:bodyPr/>
        <a:lstStyle/>
        <a:p>
          <a:endParaRPr lang="en-IN"/>
        </a:p>
      </dgm:t>
    </dgm:pt>
    <dgm:pt modelId="{750B8469-D730-4301-BC24-F6679E123ED9}" type="sibTrans" cxnId="{A621BBEE-07ED-4D58-9723-8C8C42C9199D}">
      <dgm:prSet/>
      <dgm:spPr/>
      <dgm:t>
        <a:bodyPr/>
        <a:lstStyle/>
        <a:p>
          <a:endParaRPr lang="en-IN"/>
        </a:p>
      </dgm:t>
    </dgm:pt>
    <dgm:pt modelId="{D1E5A890-6EDB-48CC-BC7B-52B120C3DA48}">
      <dgm:prSet/>
      <dgm:spPr/>
      <dgm:t>
        <a:bodyPr/>
        <a:lstStyle/>
        <a:p>
          <a:r>
            <a:rPr lang="en-US" dirty="0"/>
            <a:t>AtliQ Internal Database</a:t>
          </a:r>
          <a:endParaRPr lang="en-IN" dirty="0"/>
        </a:p>
      </dgm:t>
    </dgm:pt>
    <dgm:pt modelId="{4931C20E-87A9-4CDC-9B58-15689E5ED7B2}" type="parTrans" cxnId="{250134D3-3931-4D99-9F9E-4C568D6F3824}">
      <dgm:prSet/>
      <dgm:spPr/>
      <dgm:t>
        <a:bodyPr/>
        <a:lstStyle/>
        <a:p>
          <a:endParaRPr lang="en-IN"/>
        </a:p>
      </dgm:t>
    </dgm:pt>
    <dgm:pt modelId="{0B0BD2EC-C9BD-4B75-BB2D-6CAAC5DC30F5}" type="sibTrans" cxnId="{250134D3-3931-4D99-9F9E-4C568D6F3824}">
      <dgm:prSet/>
      <dgm:spPr/>
      <dgm:t>
        <a:bodyPr/>
        <a:lstStyle/>
        <a:p>
          <a:endParaRPr lang="en-IN"/>
        </a:p>
      </dgm:t>
    </dgm:pt>
    <dgm:pt modelId="{AAAB3AD3-D7E2-40FD-B96B-DFD8C15410AD}">
      <dgm:prSet/>
      <dgm:spPr/>
      <dgm:t>
        <a:bodyPr/>
        <a:lstStyle/>
        <a:p>
          <a:r>
            <a:rPr lang="en-US"/>
            <a:t>External .xlsx/.csv files</a:t>
          </a:r>
          <a:endParaRPr lang="en-IN"/>
        </a:p>
      </dgm:t>
    </dgm:pt>
    <dgm:pt modelId="{BC97CDE1-3705-4AAA-A20E-EEB1B69657B1}" type="parTrans" cxnId="{8365B66F-2E3F-4769-9A75-5C9D01DC2424}">
      <dgm:prSet/>
      <dgm:spPr/>
      <dgm:t>
        <a:bodyPr/>
        <a:lstStyle/>
        <a:p>
          <a:endParaRPr lang="en-IN"/>
        </a:p>
      </dgm:t>
    </dgm:pt>
    <dgm:pt modelId="{18B91947-A813-4179-938F-8449904B0553}" type="sibTrans" cxnId="{8365B66F-2E3F-4769-9A75-5C9D01DC2424}">
      <dgm:prSet/>
      <dgm:spPr/>
      <dgm:t>
        <a:bodyPr/>
        <a:lstStyle/>
        <a:p>
          <a:endParaRPr lang="en-IN"/>
        </a:p>
      </dgm:t>
    </dgm:pt>
    <dgm:pt modelId="{E5C74BB3-691F-4970-8ACA-A3E6115FB249}" type="pres">
      <dgm:prSet presAssocID="{15E7FC6C-095E-4AA5-AFAA-F99A71225B39}" presName="Name0" presStyleCnt="0">
        <dgm:presLayoutVars>
          <dgm:dir/>
          <dgm:animLvl val="lvl"/>
          <dgm:resizeHandles val="exact"/>
        </dgm:presLayoutVars>
      </dgm:prSet>
      <dgm:spPr/>
    </dgm:pt>
    <dgm:pt modelId="{8D40B4C9-042A-42B6-BFFA-A7A1D55A8D6C}" type="pres">
      <dgm:prSet presAssocID="{14C35BB0-140E-4CDA-A771-8E7B7039A769}" presName="linNode" presStyleCnt="0"/>
      <dgm:spPr/>
    </dgm:pt>
    <dgm:pt modelId="{186FEC20-A107-4354-A319-5EB153A11C08}" type="pres">
      <dgm:prSet presAssocID="{14C35BB0-140E-4CDA-A771-8E7B7039A769}" presName="parentText" presStyleLbl="node1" presStyleIdx="0" presStyleCnt="1">
        <dgm:presLayoutVars>
          <dgm:chMax val="1"/>
          <dgm:bulletEnabled val="1"/>
        </dgm:presLayoutVars>
      </dgm:prSet>
      <dgm:spPr/>
    </dgm:pt>
    <dgm:pt modelId="{F027FE24-084C-434D-8307-5088B03EFA74}" type="pres">
      <dgm:prSet presAssocID="{14C35BB0-140E-4CDA-A771-8E7B7039A769}" presName="descendantText" presStyleLbl="alignAccFollowNode1" presStyleIdx="0" presStyleCnt="1">
        <dgm:presLayoutVars>
          <dgm:bulletEnabled val="1"/>
        </dgm:presLayoutVars>
      </dgm:prSet>
      <dgm:spPr/>
    </dgm:pt>
  </dgm:ptLst>
  <dgm:cxnLst>
    <dgm:cxn modelId="{C738361B-E9A6-477E-AFD7-8B1942A8E4C3}" type="presOf" srcId="{D1E5A890-6EDB-48CC-BC7B-52B120C3DA48}" destId="{F027FE24-084C-434D-8307-5088B03EFA74}" srcOrd="0" destOrd="0" presId="urn:microsoft.com/office/officeart/2005/8/layout/vList5"/>
    <dgm:cxn modelId="{46699C41-2D6D-490E-89DA-8890C7E5FF1C}" type="presOf" srcId="{14C35BB0-140E-4CDA-A771-8E7B7039A769}" destId="{186FEC20-A107-4354-A319-5EB153A11C08}" srcOrd="0" destOrd="0" presId="urn:microsoft.com/office/officeart/2005/8/layout/vList5"/>
    <dgm:cxn modelId="{D8073F42-5F2B-4507-899F-E98C46CF3E98}" type="presOf" srcId="{15E7FC6C-095E-4AA5-AFAA-F99A71225B39}" destId="{E5C74BB3-691F-4970-8ACA-A3E6115FB249}" srcOrd="0" destOrd="0" presId="urn:microsoft.com/office/officeart/2005/8/layout/vList5"/>
    <dgm:cxn modelId="{11A84744-A85C-46DA-972B-5E1C61E2633C}" type="presOf" srcId="{AAAB3AD3-D7E2-40FD-B96B-DFD8C15410AD}" destId="{F027FE24-084C-434D-8307-5088B03EFA74}" srcOrd="0" destOrd="1" presId="urn:microsoft.com/office/officeart/2005/8/layout/vList5"/>
    <dgm:cxn modelId="{8365B66F-2E3F-4769-9A75-5C9D01DC2424}" srcId="{14C35BB0-140E-4CDA-A771-8E7B7039A769}" destId="{AAAB3AD3-D7E2-40FD-B96B-DFD8C15410AD}" srcOrd="1" destOrd="0" parTransId="{BC97CDE1-3705-4AAA-A20E-EEB1B69657B1}" sibTransId="{18B91947-A813-4179-938F-8449904B0553}"/>
    <dgm:cxn modelId="{250134D3-3931-4D99-9F9E-4C568D6F3824}" srcId="{14C35BB0-140E-4CDA-A771-8E7B7039A769}" destId="{D1E5A890-6EDB-48CC-BC7B-52B120C3DA48}" srcOrd="0" destOrd="0" parTransId="{4931C20E-87A9-4CDC-9B58-15689E5ED7B2}" sibTransId="{0B0BD2EC-C9BD-4B75-BB2D-6CAAC5DC30F5}"/>
    <dgm:cxn modelId="{A621BBEE-07ED-4D58-9723-8C8C42C9199D}" srcId="{15E7FC6C-095E-4AA5-AFAA-F99A71225B39}" destId="{14C35BB0-140E-4CDA-A771-8E7B7039A769}" srcOrd="0" destOrd="0" parTransId="{57991062-9CA9-41FB-A199-F7A0C77BAA2D}" sibTransId="{750B8469-D730-4301-BC24-F6679E123ED9}"/>
    <dgm:cxn modelId="{37D105BA-020B-414E-A816-4134D915EAC3}" type="presParOf" srcId="{E5C74BB3-691F-4970-8ACA-A3E6115FB249}" destId="{8D40B4C9-042A-42B6-BFFA-A7A1D55A8D6C}" srcOrd="0" destOrd="0" presId="urn:microsoft.com/office/officeart/2005/8/layout/vList5"/>
    <dgm:cxn modelId="{C5BCF60F-FFDA-46C0-A6EE-47808C7BB930}" type="presParOf" srcId="{8D40B4C9-042A-42B6-BFFA-A7A1D55A8D6C}" destId="{186FEC20-A107-4354-A319-5EB153A11C08}" srcOrd="0" destOrd="0" presId="urn:microsoft.com/office/officeart/2005/8/layout/vList5"/>
    <dgm:cxn modelId="{BE8D9347-1725-49AC-BA3A-EE5CE4F0F4BE}" type="presParOf" srcId="{8D40B4C9-042A-42B6-BFFA-A7A1D55A8D6C}" destId="{F027FE24-084C-434D-8307-5088B03EFA7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8DB01D0-4110-498B-88E9-CAE19BC9015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D1BD7336-197B-4260-A507-7B6D37D4F7A8}">
      <dgm:prSet/>
      <dgm:spPr/>
      <dgm:t>
        <a:bodyPr/>
        <a:lstStyle/>
        <a:p>
          <a:r>
            <a:rPr lang="en-US" dirty="0"/>
            <a:t>From Fiscal Year 2018 to 2022 for 5 Years Data is taken for this Project.</a:t>
          </a:r>
          <a:endParaRPr lang="en-IN" dirty="0"/>
        </a:p>
      </dgm:t>
    </dgm:pt>
    <dgm:pt modelId="{8E16AE6F-B549-4087-8C78-10AE768D717E}" type="parTrans" cxnId="{E39E47B0-4D26-4092-899F-BDDEDA7A56BA}">
      <dgm:prSet/>
      <dgm:spPr/>
      <dgm:t>
        <a:bodyPr/>
        <a:lstStyle/>
        <a:p>
          <a:endParaRPr lang="en-IN"/>
        </a:p>
      </dgm:t>
    </dgm:pt>
    <dgm:pt modelId="{6AEC4C50-E562-4BC8-95D3-B8DF75754398}" type="sibTrans" cxnId="{E39E47B0-4D26-4092-899F-BDDEDA7A56BA}">
      <dgm:prSet/>
      <dgm:spPr/>
      <dgm:t>
        <a:bodyPr/>
        <a:lstStyle/>
        <a:p>
          <a:endParaRPr lang="en-IN"/>
        </a:p>
      </dgm:t>
    </dgm:pt>
    <dgm:pt modelId="{4128188B-500A-4883-B4FB-FD3BF830718A}">
      <dgm:prSet/>
      <dgm:spPr/>
      <dgm:t>
        <a:bodyPr/>
        <a:lstStyle/>
        <a:p>
          <a:r>
            <a:rPr lang="en-US" dirty="0"/>
            <a:t>At AtliQ Fiscal Year starts from September. Last Sales Data is available till Dec 21.</a:t>
          </a:r>
          <a:endParaRPr lang="en-IN" dirty="0"/>
        </a:p>
      </dgm:t>
    </dgm:pt>
    <dgm:pt modelId="{46FF0E3D-4904-4BEB-AB38-E6F5216A4DF1}" type="parTrans" cxnId="{77459936-D2B7-4869-A80A-9604F90C2707}">
      <dgm:prSet/>
      <dgm:spPr/>
      <dgm:t>
        <a:bodyPr/>
        <a:lstStyle/>
        <a:p>
          <a:endParaRPr lang="en-IN"/>
        </a:p>
      </dgm:t>
    </dgm:pt>
    <dgm:pt modelId="{AEE211B0-51ED-45BA-A78B-BF241CAC1DE7}" type="sibTrans" cxnId="{77459936-D2B7-4869-A80A-9604F90C2707}">
      <dgm:prSet/>
      <dgm:spPr/>
      <dgm:t>
        <a:bodyPr/>
        <a:lstStyle/>
        <a:p>
          <a:endParaRPr lang="en-IN"/>
        </a:p>
      </dgm:t>
    </dgm:pt>
    <dgm:pt modelId="{A5CF9572-7A82-4951-9763-7B0A9466C9A1}">
      <dgm:prSet/>
      <dgm:spPr/>
      <dgm:t>
        <a:bodyPr/>
        <a:lstStyle/>
        <a:p>
          <a:r>
            <a:rPr lang="en-US" dirty="0"/>
            <a:t>Target data as Benchmark(BM) is available only for Fiscal Year 2022.</a:t>
          </a:r>
          <a:endParaRPr lang="en-IN" dirty="0"/>
        </a:p>
      </dgm:t>
    </dgm:pt>
    <dgm:pt modelId="{90CE5579-C71D-403C-9033-EEF057680F36}" type="parTrans" cxnId="{B96B2B12-2ED0-4B46-A6A5-27A5814B83D3}">
      <dgm:prSet/>
      <dgm:spPr/>
      <dgm:t>
        <a:bodyPr/>
        <a:lstStyle/>
        <a:p>
          <a:endParaRPr lang="en-IN"/>
        </a:p>
      </dgm:t>
    </dgm:pt>
    <dgm:pt modelId="{F0F6D52B-2BE0-4DCA-AED4-B70BB019FA71}" type="sibTrans" cxnId="{B96B2B12-2ED0-4B46-A6A5-27A5814B83D3}">
      <dgm:prSet/>
      <dgm:spPr/>
      <dgm:t>
        <a:bodyPr/>
        <a:lstStyle/>
        <a:p>
          <a:endParaRPr lang="en-IN"/>
        </a:p>
      </dgm:t>
    </dgm:pt>
    <dgm:pt modelId="{404CF45A-DF9B-4678-8A44-9DE788E21BF8}" type="pres">
      <dgm:prSet presAssocID="{F8DB01D0-4110-498B-88E9-CAE19BC90157}" presName="linear" presStyleCnt="0">
        <dgm:presLayoutVars>
          <dgm:animLvl val="lvl"/>
          <dgm:resizeHandles val="exact"/>
        </dgm:presLayoutVars>
      </dgm:prSet>
      <dgm:spPr/>
    </dgm:pt>
    <dgm:pt modelId="{73C81FB1-ACC1-4051-926D-7B604C49283E}" type="pres">
      <dgm:prSet presAssocID="{D1BD7336-197B-4260-A507-7B6D37D4F7A8}" presName="parentText" presStyleLbl="node1" presStyleIdx="0" presStyleCnt="3">
        <dgm:presLayoutVars>
          <dgm:chMax val="0"/>
          <dgm:bulletEnabled val="1"/>
        </dgm:presLayoutVars>
      </dgm:prSet>
      <dgm:spPr/>
    </dgm:pt>
    <dgm:pt modelId="{F4B003F2-1E7A-4B9D-8736-638EABE4FA44}" type="pres">
      <dgm:prSet presAssocID="{6AEC4C50-E562-4BC8-95D3-B8DF75754398}" presName="spacer" presStyleCnt="0"/>
      <dgm:spPr/>
    </dgm:pt>
    <dgm:pt modelId="{224AF358-4345-4BE5-8E31-1A2534FA8B90}" type="pres">
      <dgm:prSet presAssocID="{4128188B-500A-4883-B4FB-FD3BF830718A}" presName="parentText" presStyleLbl="node1" presStyleIdx="1" presStyleCnt="3">
        <dgm:presLayoutVars>
          <dgm:chMax val="0"/>
          <dgm:bulletEnabled val="1"/>
        </dgm:presLayoutVars>
      </dgm:prSet>
      <dgm:spPr/>
    </dgm:pt>
    <dgm:pt modelId="{F6CEB006-4B26-4955-959E-F171D3CAF06A}" type="pres">
      <dgm:prSet presAssocID="{AEE211B0-51ED-45BA-A78B-BF241CAC1DE7}" presName="spacer" presStyleCnt="0"/>
      <dgm:spPr/>
    </dgm:pt>
    <dgm:pt modelId="{DAB6CBC4-E858-4E2E-A456-04C6B5216EDB}" type="pres">
      <dgm:prSet presAssocID="{A5CF9572-7A82-4951-9763-7B0A9466C9A1}" presName="parentText" presStyleLbl="node1" presStyleIdx="2" presStyleCnt="3">
        <dgm:presLayoutVars>
          <dgm:chMax val="0"/>
          <dgm:bulletEnabled val="1"/>
        </dgm:presLayoutVars>
      </dgm:prSet>
      <dgm:spPr/>
    </dgm:pt>
  </dgm:ptLst>
  <dgm:cxnLst>
    <dgm:cxn modelId="{B96B2B12-2ED0-4B46-A6A5-27A5814B83D3}" srcId="{F8DB01D0-4110-498B-88E9-CAE19BC90157}" destId="{A5CF9572-7A82-4951-9763-7B0A9466C9A1}" srcOrd="2" destOrd="0" parTransId="{90CE5579-C71D-403C-9033-EEF057680F36}" sibTransId="{F0F6D52B-2BE0-4DCA-AED4-B70BB019FA71}"/>
    <dgm:cxn modelId="{77459936-D2B7-4869-A80A-9604F90C2707}" srcId="{F8DB01D0-4110-498B-88E9-CAE19BC90157}" destId="{4128188B-500A-4883-B4FB-FD3BF830718A}" srcOrd="1" destOrd="0" parTransId="{46FF0E3D-4904-4BEB-AB38-E6F5216A4DF1}" sibTransId="{AEE211B0-51ED-45BA-A78B-BF241CAC1DE7}"/>
    <dgm:cxn modelId="{7E79C371-86E8-4FFF-A223-8842CD1A727B}" type="presOf" srcId="{D1BD7336-197B-4260-A507-7B6D37D4F7A8}" destId="{73C81FB1-ACC1-4051-926D-7B604C49283E}" srcOrd="0" destOrd="0" presId="urn:microsoft.com/office/officeart/2005/8/layout/vList2"/>
    <dgm:cxn modelId="{08844787-848D-49E3-ACCC-189BE373E05C}" type="presOf" srcId="{4128188B-500A-4883-B4FB-FD3BF830718A}" destId="{224AF358-4345-4BE5-8E31-1A2534FA8B90}" srcOrd="0" destOrd="0" presId="urn:microsoft.com/office/officeart/2005/8/layout/vList2"/>
    <dgm:cxn modelId="{E39E47B0-4D26-4092-899F-BDDEDA7A56BA}" srcId="{F8DB01D0-4110-498B-88E9-CAE19BC90157}" destId="{D1BD7336-197B-4260-A507-7B6D37D4F7A8}" srcOrd="0" destOrd="0" parTransId="{8E16AE6F-B549-4087-8C78-10AE768D717E}" sibTransId="{6AEC4C50-E562-4BC8-95D3-B8DF75754398}"/>
    <dgm:cxn modelId="{9D37A9CA-9262-42AD-9486-9A6BCB07FA68}" type="presOf" srcId="{F8DB01D0-4110-498B-88E9-CAE19BC90157}" destId="{404CF45A-DF9B-4678-8A44-9DE788E21BF8}" srcOrd="0" destOrd="0" presId="urn:microsoft.com/office/officeart/2005/8/layout/vList2"/>
    <dgm:cxn modelId="{314E59F7-A8B9-4BF3-8F5C-587E49FFFF11}" type="presOf" srcId="{A5CF9572-7A82-4951-9763-7B0A9466C9A1}" destId="{DAB6CBC4-E858-4E2E-A456-04C6B5216EDB}" srcOrd="0" destOrd="0" presId="urn:microsoft.com/office/officeart/2005/8/layout/vList2"/>
    <dgm:cxn modelId="{5C42C46E-0FC3-4D70-9703-DA1ACE288A85}" type="presParOf" srcId="{404CF45A-DF9B-4678-8A44-9DE788E21BF8}" destId="{73C81FB1-ACC1-4051-926D-7B604C49283E}" srcOrd="0" destOrd="0" presId="urn:microsoft.com/office/officeart/2005/8/layout/vList2"/>
    <dgm:cxn modelId="{081359CB-3753-4256-8179-4CB727C1A938}" type="presParOf" srcId="{404CF45A-DF9B-4678-8A44-9DE788E21BF8}" destId="{F4B003F2-1E7A-4B9D-8736-638EABE4FA44}" srcOrd="1" destOrd="0" presId="urn:microsoft.com/office/officeart/2005/8/layout/vList2"/>
    <dgm:cxn modelId="{5C9CEF79-7073-48B8-9A29-83C043BE8B41}" type="presParOf" srcId="{404CF45A-DF9B-4678-8A44-9DE788E21BF8}" destId="{224AF358-4345-4BE5-8E31-1A2534FA8B90}" srcOrd="2" destOrd="0" presId="urn:microsoft.com/office/officeart/2005/8/layout/vList2"/>
    <dgm:cxn modelId="{30787FAF-4548-4132-AA1B-1A676B8561A1}" type="presParOf" srcId="{404CF45A-DF9B-4678-8A44-9DE788E21BF8}" destId="{F6CEB006-4B26-4955-959E-F171D3CAF06A}" srcOrd="3" destOrd="0" presId="urn:microsoft.com/office/officeart/2005/8/layout/vList2"/>
    <dgm:cxn modelId="{337E074F-41D3-414F-974E-571764C7CF27}" type="presParOf" srcId="{404CF45A-DF9B-4678-8A44-9DE788E21BF8}" destId="{DAB6CBC4-E858-4E2E-A456-04C6B5216EDB}" srcOrd="4"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6CA3DA2-4C40-4319-AB84-5357D3EB76E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E16FB8EC-C7D2-4C3F-B2D0-D9D979F59B20}">
      <dgm:prSet/>
      <dgm:spPr/>
      <dgm:t>
        <a:bodyPr/>
        <a:lstStyle/>
        <a:p>
          <a:r>
            <a:rPr lang="en-US" dirty="0"/>
            <a:t>Boost Sales of High Margin Products</a:t>
          </a:r>
          <a:endParaRPr lang="en-IN" dirty="0"/>
        </a:p>
      </dgm:t>
    </dgm:pt>
    <dgm:pt modelId="{E8EFB67B-58BB-4F02-B671-95521544B6BF}" type="parTrans" cxnId="{CDD08D9D-D1A1-46B6-8075-F1D751262C63}">
      <dgm:prSet/>
      <dgm:spPr/>
      <dgm:t>
        <a:bodyPr/>
        <a:lstStyle/>
        <a:p>
          <a:endParaRPr lang="en-IN"/>
        </a:p>
      </dgm:t>
    </dgm:pt>
    <dgm:pt modelId="{D422B4B2-6FE2-4CBC-AD62-10D8B54BA0B7}" type="sibTrans" cxnId="{CDD08D9D-D1A1-46B6-8075-F1D751262C63}">
      <dgm:prSet/>
      <dgm:spPr/>
      <dgm:t>
        <a:bodyPr/>
        <a:lstStyle/>
        <a:p>
          <a:endParaRPr lang="en-IN"/>
        </a:p>
      </dgm:t>
    </dgm:pt>
    <dgm:pt modelId="{C3999FDE-3BF2-4DC6-8059-B8907C0FAEB2}">
      <dgm:prSet/>
      <dgm:spPr/>
      <dgm:t>
        <a:bodyPr/>
        <a:lstStyle/>
        <a:p>
          <a:r>
            <a:rPr lang="en-IN" dirty="0"/>
            <a:t>Focus on High-Performing Customers</a:t>
          </a:r>
        </a:p>
      </dgm:t>
    </dgm:pt>
    <dgm:pt modelId="{AEE0DF0D-5ADF-4758-BF31-AC2AEE055EB1}" type="parTrans" cxnId="{2BCCBED6-58E5-4456-BB03-4589D7FB8655}">
      <dgm:prSet/>
      <dgm:spPr/>
      <dgm:t>
        <a:bodyPr/>
        <a:lstStyle/>
        <a:p>
          <a:endParaRPr lang="en-IN"/>
        </a:p>
      </dgm:t>
    </dgm:pt>
    <dgm:pt modelId="{2E0F527A-57FB-4B81-A77B-C2F9C8425820}" type="sibTrans" cxnId="{2BCCBED6-58E5-4456-BB03-4589D7FB8655}">
      <dgm:prSet/>
      <dgm:spPr/>
      <dgm:t>
        <a:bodyPr/>
        <a:lstStyle/>
        <a:p>
          <a:endParaRPr lang="en-IN"/>
        </a:p>
      </dgm:t>
    </dgm:pt>
    <dgm:pt modelId="{03135545-8D38-4B58-B371-3D51F0B69305}">
      <dgm:prSet/>
      <dgm:spPr/>
      <dgm:t>
        <a:bodyPr/>
        <a:lstStyle/>
        <a:p>
          <a:r>
            <a:rPr lang="en-IN"/>
            <a:t>Address Underperforming Segments &amp; Fix Underperforming Products</a:t>
          </a:r>
        </a:p>
      </dgm:t>
    </dgm:pt>
    <dgm:pt modelId="{D2DA5104-C7C5-40C4-8953-01D64395350E}" type="parTrans" cxnId="{AADD12B4-2959-45FD-9DC3-D430070842E8}">
      <dgm:prSet/>
      <dgm:spPr/>
      <dgm:t>
        <a:bodyPr/>
        <a:lstStyle/>
        <a:p>
          <a:endParaRPr lang="en-IN"/>
        </a:p>
      </dgm:t>
    </dgm:pt>
    <dgm:pt modelId="{6B58558F-AFE0-4802-8D30-E004CE2FE2FF}" type="sibTrans" cxnId="{AADD12B4-2959-45FD-9DC3-D430070842E8}">
      <dgm:prSet/>
      <dgm:spPr/>
      <dgm:t>
        <a:bodyPr/>
        <a:lstStyle/>
        <a:p>
          <a:endParaRPr lang="en-IN"/>
        </a:p>
      </dgm:t>
    </dgm:pt>
    <dgm:pt modelId="{6AF42C9F-4F47-4907-9736-BDB2E80FEC12}">
      <dgm:prSet/>
      <dgm:spPr/>
      <dgm:t>
        <a:bodyPr/>
        <a:lstStyle/>
        <a:p>
          <a:r>
            <a:rPr lang="en-IN"/>
            <a:t>Reduce Operational Costs</a:t>
          </a:r>
        </a:p>
      </dgm:t>
    </dgm:pt>
    <dgm:pt modelId="{501AB439-5960-4C45-94B0-A0372FCF443F}" type="parTrans" cxnId="{A751EDA5-29C7-48A7-A43E-40B94E5B0030}">
      <dgm:prSet/>
      <dgm:spPr/>
      <dgm:t>
        <a:bodyPr/>
        <a:lstStyle/>
        <a:p>
          <a:endParaRPr lang="en-IN"/>
        </a:p>
      </dgm:t>
    </dgm:pt>
    <dgm:pt modelId="{856F8DFC-093F-471B-91FC-B60A0F27897B}" type="sibTrans" cxnId="{A751EDA5-29C7-48A7-A43E-40B94E5B0030}">
      <dgm:prSet/>
      <dgm:spPr/>
      <dgm:t>
        <a:bodyPr/>
        <a:lstStyle/>
        <a:p>
          <a:endParaRPr lang="en-IN"/>
        </a:p>
      </dgm:t>
    </dgm:pt>
    <dgm:pt modelId="{4F8DE310-73A8-46DF-A036-A8B54C6093B6}">
      <dgm:prSet/>
      <dgm:spPr/>
      <dgm:t>
        <a:bodyPr/>
        <a:lstStyle/>
        <a:p>
          <a:r>
            <a:rPr lang="en-US"/>
            <a:t>Market Gaming Laptops and Graphic Cards</a:t>
          </a:r>
          <a:endParaRPr lang="en-IN"/>
        </a:p>
      </dgm:t>
    </dgm:pt>
    <dgm:pt modelId="{EC90645A-795F-4510-9AD9-DB4E6DAA1232}" type="parTrans" cxnId="{CB26F22D-7AF7-4C22-A71B-47850AD2C3D6}">
      <dgm:prSet/>
      <dgm:spPr/>
      <dgm:t>
        <a:bodyPr/>
        <a:lstStyle/>
        <a:p>
          <a:endParaRPr lang="en-IN"/>
        </a:p>
      </dgm:t>
    </dgm:pt>
    <dgm:pt modelId="{3F74C738-B17C-477D-8F48-2E29ED2BFAAD}" type="sibTrans" cxnId="{CB26F22D-7AF7-4C22-A71B-47850AD2C3D6}">
      <dgm:prSet/>
      <dgm:spPr/>
      <dgm:t>
        <a:bodyPr/>
        <a:lstStyle/>
        <a:p>
          <a:endParaRPr lang="en-IN"/>
        </a:p>
      </dgm:t>
    </dgm:pt>
    <dgm:pt modelId="{7EB35C59-B0D8-4E7E-8A8D-5319C622ADB7}">
      <dgm:prSet/>
      <dgm:spPr/>
      <dgm:t>
        <a:bodyPr/>
        <a:lstStyle/>
        <a:p>
          <a:r>
            <a:rPr lang="en-US"/>
            <a:t>Monitor and Adapt to Market Changes</a:t>
          </a:r>
          <a:endParaRPr lang="en-IN"/>
        </a:p>
      </dgm:t>
    </dgm:pt>
    <dgm:pt modelId="{A08AFC7B-B404-4AF1-B666-857301FE3128}" type="parTrans" cxnId="{5AAC2230-5027-442D-9034-1EAC7F7B4D1D}">
      <dgm:prSet/>
      <dgm:spPr/>
      <dgm:t>
        <a:bodyPr/>
        <a:lstStyle/>
        <a:p>
          <a:endParaRPr lang="en-IN"/>
        </a:p>
      </dgm:t>
    </dgm:pt>
    <dgm:pt modelId="{D6B0832D-5478-43FC-ACA6-2BE6B8044D95}" type="sibTrans" cxnId="{5AAC2230-5027-442D-9034-1EAC7F7B4D1D}">
      <dgm:prSet/>
      <dgm:spPr/>
      <dgm:t>
        <a:bodyPr/>
        <a:lstStyle/>
        <a:p>
          <a:endParaRPr lang="en-IN"/>
        </a:p>
      </dgm:t>
    </dgm:pt>
    <dgm:pt modelId="{C97B2798-E0D9-450E-AA0C-38F3A2A44F83}">
      <dgm:prSet/>
      <dgm:spPr/>
      <dgm:t>
        <a:bodyPr/>
        <a:lstStyle/>
        <a:p>
          <a:r>
            <a:rPr lang="en-US"/>
            <a:t>Address Excess Inventory (EI) Risks &amp; Reduce Out of Stock (OOS) Incidents</a:t>
          </a:r>
          <a:endParaRPr lang="en-IN"/>
        </a:p>
      </dgm:t>
    </dgm:pt>
    <dgm:pt modelId="{BF4CFC53-22B4-4284-A6C1-9EDB5B184BF0}" type="parTrans" cxnId="{B8620420-2B0C-4959-A619-C9A2A80FF171}">
      <dgm:prSet/>
      <dgm:spPr/>
      <dgm:t>
        <a:bodyPr/>
        <a:lstStyle/>
        <a:p>
          <a:endParaRPr lang="en-IN"/>
        </a:p>
      </dgm:t>
    </dgm:pt>
    <dgm:pt modelId="{C136B57E-468F-4A5D-BF39-AB1F7674C302}" type="sibTrans" cxnId="{B8620420-2B0C-4959-A619-C9A2A80FF171}">
      <dgm:prSet/>
      <dgm:spPr/>
      <dgm:t>
        <a:bodyPr/>
        <a:lstStyle/>
        <a:p>
          <a:endParaRPr lang="en-IN"/>
        </a:p>
      </dgm:t>
    </dgm:pt>
    <dgm:pt modelId="{A06BD2A3-B280-4D1F-99CA-9B5770E5CB1B}">
      <dgm:prSet/>
      <dgm:spPr/>
      <dgm:t>
        <a:bodyPr/>
        <a:lstStyle/>
        <a:p>
          <a:r>
            <a:rPr lang="en-IN" dirty="0"/>
            <a:t>Enhance Cost Efficiency</a:t>
          </a:r>
        </a:p>
      </dgm:t>
    </dgm:pt>
    <dgm:pt modelId="{358440C3-09F6-4A0F-920F-9AD4BD3168CF}" type="sibTrans" cxnId="{2E363FAD-5378-4D6D-9356-1CF2F026F07E}">
      <dgm:prSet/>
      <dgm:spPr/>
      <dgm:t>
        <a:bodyPr/>
        <a:lstStyle/>
        <a:p>
          <a:endParaRPr lang="en-IN"/>
        </a:p>
      </dgm:t>
    </dgm:pt>
    <dgm:pt modelId="{63A2CB2C-4BF1-483D-A757-AB107A8CA54D}" type="parTrans" cxnId="{2E363FAD-5378-4D6D-9356-1CF2F026F07E}">
      <dgm:prSet/>
      <dgm:spPr/>
      <dgm:t>
        <a:bodyPr/>
        <a:lstStyle/>
        <a:p>
          <a:endParaRPr lang="en-IN"/>
        </a:p>
      </dgm:t>
    </dgm:pt>
    <dgm:pt modelId="{73F37272-3878-450A-8CBA-465A6ECCA717}" type="pres">
      <dgm:prSet presAssocID="{E6CA3DA2-4C40-4319-AB84-5357D3EB76EC}" presName="linear" presStyleCnt="0">
        <dgm:presLayoutVars>
          <dgm:animLvl val="lvl"/>
          <dgm:resizeHandles val="exact"/>
        </dgm:presLayoutVars>
      </dgm:prSet>
      <dgm:spPr/>
    </dgm:pt>
    <dgm:pt modelId="{05D9A2DF-3058-4E5D-A624-D8C439535E9E}" type="pres">
      <dgm:prSet presAssocID="{A06BD2A3-B280-4D1F-99CA-9B5770E5CB1B}" presName="parentText" presStyleLbl="node1" presStyleIdx="0" presStyleCnt="8">
        <dgm:presLayoutVars>
          <dgm:chMax val="0"/>
          <dgm:bulletEnabled val="1"/>
        </dgm:presLayoutVars>
      </dgm:prSet>
      <dgm:spPr/>
    </dgm:pt>
    <dgm:pt modelId="{28F86625-323A-4C65-BC2A-934A150F3253}" type="pres">
      <dgm:prSet presAssocID="{358440C3-09F6-4A0F-920F-9AD4BD3168CF}" presName="spacer" presStyleCnt="0"/>
      <dgm:spPr/>
    </dgm:pt>
    <dgm:pt modelId="{459CCEC7-EF96-4D85-A81D-D5D396EF0D68}" type="pres">
      <dgm:prSet presAssocID="{E16FB8EC-C7D2-4C3F-B2D0-D9D979F59B20}" presName="parentText" presStyleLbl="node1" presStyleIdx="1" presStyleCnt="8">
        <dgm:presLayoutVars>
          <dgm:chMax val="0"/>
          <dgm:bulletEnabled val="1"/>
        </dgm:presLayoutVars>
      </dgm:prSet>
      <dgm:spPr/>
    </dgm:pt>
    <dgm:pt modelId="{D97EE726-776B-4D0D-90F5-8CBD0847E24F}" type="pres">
      <dgm:prSet presAssocID="{D422B4B2-6FE2-4CBC-AD62-10D8B54BA0B7}" presName="spacer" presStyleCnt="0"/>
      <dgm:spPr/>
    </dgm:pt>
    <dgm:pt modelId="{8020D67F-6A05-4EB3-A45C-373851A46976}" type="pres">
      <dgm:prSet presAssocID="{C3999FDE-3BF2-4DC6-8059-B8907C0FAEB2}" presName="parentText" presStyleLbl="node1" presStyleIdx="2" presStyleCnt="8">
        <dgm:presLayoutVars>
          <dgm:chMax val="0"/>
          <dgm:bulletEnabled val="1"/>
        </dgm:presLayoutVars>
      </dgm:prSet>
      <dgm:spPr/>
    </dgm:pt>
    <dgm:pt modelId="{80CE9FF7-8C4B-4EF2-AF98-4FAF7EE38F6C}" type="pres">
      <dgm:prSet presAssocID="{2E0F527A-57FB-4B81-A77B-C2F9C8425820}" presName="spacer" presStyleCnt="0"/>
      <dgm:spPr/>
    </dgm:pt>
    <dgm:pt modelId="{DFD24EC6-B1EA-4B0F-8BFD-7CFE35D75353}" type="pres">
      <dgm:prSet presAssocID="{03135545-8D38-4B58-B371-3D51F0B69305}" presName="parentText" presStyleLbl="node1" presStyleIdx="3" presStyleCnt="8">
        <dgm:presLayoutVars>
          <dgm:chMax val="0"/>
          <dgm:bulletEnabled val="1"/>
        </dgm:presLayoutVars>
      </dgm:prSet>
      <dgm:spPr/>
    </dgm:pt>
    <dgm:pt modelId="{DE62FDF4-F2E5-4BED-BAC9-9BFC38DA22B5}" type="pres">
      <dgm:prSet presAssocID="{6B58558F-AFE0-4802-8D30-E004CE2FE2FF}" presName="spacer" presStyleCnt="0"/>
      <dgm:spPr/>
    </dgm:pt>
    <dgm:pt modelId="{5B640F63-B6EE-4501-AA9E-81AEEE26A575}" type="pres">
      <dgm:prSet presAssocID="{6AF42C9F-4F47-4907-9736-BDB2E80FEC12}" presName="parentText" presStyleLbl="node1" presStyleIdx="4" presStyleCnt="8">
        <dgm:presLayoutVars>
          <dgm:chMax val="0"/>
          <dgm:bulletEnabled val="1"/>
        </dgm:presLayoutVars>
      </dgm:prSet>
      <dgm:spPr/>
    </dgm:pt>
    <dgm:pt modelId="{5EBD3384-0031-4333-9E5E-7B5078127757}" type="pres">
      <dgm:prSet presAssocID="{856F8DFC-093F-471B-91FC-B60A0F27897B}" presName="spacer" presStyleCnt="0"/>
      <dgm:spPr/>
    </dgm:pt>
    <dgm:pt modelId="{0A8A510D-F1D9-47C6-A713-54CB5D724749}" type="pres">
      <dgm:prSet presAssocID="{4F8DE310-73A8-46DF-A036-A8B54C6093B6}" presName="parentText" presStyleLbl="node1" presStyleIdx="5" presStyleCnt="8">
        <dgm:presLayoutVars>
          <dgm:chMax val="0"/>
          <dgm:bulletEnabled val="1"/>
        </dgm:presLayoutVars>
      </dgm:prSet>
      <dgm:spPr/>
    </dgm:pt>
    <dgm:pt modelId="{9139FA0E-24FD-4411-B724-CC894DEC0640}" type="pres">
      <dgm:prSet presAssocID="{3F74C738-B17C-477D-8F48-2E29ED2BFAAD}" presName="spacer" presStyleCnt="0"/>
      <dgm:spPr/>
    </dgm:pt>
    <dgm:pt modelId="{2B64DB69-385E-4073-AA04-D167ABA41F50}" type="pres">
      <dgm:prSet presAssocID="{7EB35C59-B0D8-4E7E-8A8D-5319C622ADB7}" presName="parentText" presStyleLbl="node1" presStyleIdx="6" presStyleCnt="8">
        <dgm:presLayoutVars>
          <dgm:chMax val="0"/>
          <dgm:bulletEnabled val="1"/>
        </dgm:presLayoutVars>
      </dgm:prSet>
      <dgm:spPr/>
    </dgm:pt>
    <dgm:pt modelId="{4C4CA00D-ED67-4F90-86BD-5CB2AE76489B}" type="pres">
      <dgm:prSet presAssocID="{D6B0832D-5478-43FC-ACA6-2BE6B8044D95}" presName="spacer" presStyleCnt="0"/>
      <dgm:spPr/>
    </dgm:pt>
    <dgm:pt modelId="{0C78381A-1D34-4563-AB1E-EA12816CA10D}" type="pres">
      <dgm:prSet presAssocID="{C97B2798-E0D9-450E-AA0C-38F3A2A44F83}" presName="parentText" presStyleLbl="node1" presStyleIdx="7" presStyleCnt="8">
        <dgm:presLayoutVars>
          <dgm:chMax val="0"/>
          <dgm:bulletEnabled val="1"/>
        </dgm:presLayoutVars>
      </dgm:prSet>
      <dgm:spPr/>
    </dgm:pt>
  </dgm:ptLst>
  <dgm:cxnLst>
    <dgm:cxn modelId="{74B8B715-5B4A-4AB6-A5F4-70FDED8CD602}" type="presOf" srcId="{A06BD2A3-B280-4D1F-99CA-9B5770E5CB1B}" destId="{05D9A2DF-3058-4E5D-A624-D8C439535E9E}" srcOrd="0" destOrd="0" presId="urn:microsoft.com/office/officeart/2005/8/layout/vList2"/>
    <dgm:cxn modelId="{B8620420-2B0C-4959-A619-C9A2A80FF171}" srcId="{E6CA3DA2-4C40-4319-AB84-5357D3EB76EC}" destId="{C97B2798-E0D9-450E-AA0C-38F3A2A44F83}" srcOrd="7" destOrd="0" parTransId="{BF4CFC53-22B4-4284-A6C1-9EDB5B184BF0}" sibTransId="{C136B57E-468F-4A5D-BF39-AB1F7674C302}"/>
    <dgm:cxn modelId="{CB26F22D-7AF7-4C22-A71B-47850AD2C3D6}" srcId="{E6CA3DA2-4C40-4319-AB84-5357D3EB76EC}" destId="{4F8DE310-73A8-46DF-A036-A8B54C6093B6}" srcOrd="5" destOrd="0" parTransId="{EC90645A-795F-4510-9AD9-DB4E6DAA1232}" sibTransId="{3F74C738-B17C-477D-8F48-2E29ED2BFAAD}"/>
    <dgm:cxn modelId="{5AAC2230-5027-442D-9034-1EAC7F7B4D1D}" srcId="{E6CA3DA2-4C40-4319-AB84-5357D3EB76EC}" destId="{7EB35C59-B0D8-4E7E-8A8D-5319C622ADB7}" srcOrd="6" destOrd="0" parTransId="{A08AFC7B-B404-4AF1-B666-857301FE3128}" sibTransId="{D6B0832D-5478-43FC-ACA6-2BE6B8044D95}"/>
    <dgm:cxn modelId="{EFC9B55F-1309-46B1-B025-D028BDEA1B5A}" type="presOf" srcId="{C3999FDE-3BF2-4DC6-8059-B8907C0FAEB2}" destId="{8020D67F-6A05-4EB3-A45C-373851A46976}" srcOrd="0" destOrd="0" presId="urn:microsoft.com/office/officeart/2005/8/layout/vList2"/>
    <dgm:cxn modelId="{995BC041-0425-498F-A386-8C02620037D3}" type="presOf" srcId="{E16FB8EC-C7D2-4C3F-B2D0-D9D979F59B20}" destId="{459CCEC7-EF96-4D85-A81D-D5D396EF0D68}" srcOrd="0" destOrd="0" presId="urn:microsoft.com/office/officeart/2005/8/layout/vList2"/>
    <dgm:cxn modelId="{65FECD8B-23B8-453D-9800-318897074088}" type="presOf" srcId="{6AF42C9F-4F47-4907-9736-BDB2E80FEC12}" destId="{5B640F63-B6EE-4501-AA9E-81AEEE26A575}" srcOrd="0" destOrd="0" presId="urn:microsoft.com/office/officeart/2005/8/layout/vList2"/>
    <dgm:cxn modelId="{CDD08D9D-D1A1-46B6-8075-F1D751262C63}" srcId="{E6CA3DA2-4C40-4319-AB84-5357D3EB76EC}" destId="{E16FB8EC-C7D2-4C3F-B2D0-D9D979F59B20}" srcOrd="1" destOrd="0" parTransId="{E8EFB67B-58BB-4F02-B671-95521544B6BF}" sibTransId="{D422B4B2-6FE2-4CBC-AD62-10D8B54BA0B7}"/>
    <dgm:cxn modelId="{8F024AA4-859D-4005-AD7B-C91FB49334C0}" type="presOf" srcId="{03135545-8D38-4B58-B371-3D51F0B69305}" destId="{DFD24EC6-B1EA-4B0F-8BFD-7CFE35D75353}" srcOrd="0" destOrd="0" presId="urn:microsoft.com/office/officeart/2005/8/layout/vList2"/>
    <dgm:cxn modelId="{A751EDA5-29C7-48A7-A43E-40B94E5B0030}" srcId="{E6CA3DA2-4C40-4319-AB84-5357D3EB76EC}" destId="{6AF42C9F-4F47-4907-9736-BDB2E80FEC12}" srcOrd="4" destOrd="0" parTransId="{501AB439-5960-4C45-94B0-A0372FCF443F}" sibTransId="{856F8DFC-093F-471B-91FC-B60A0F27897B}"/>
    <dgm:cxn modelId="{2E363FAD-5378-4D6D-9356-1CF2F026F07E}" srcId="{E6CA3DA2-4C40-4319-AB84-5357D3EB76EC}" destId="{A06BD2A3-B280-4D1F-99CA-9B5770E5CB1B}" srcOrd="0" destOrd="0" parTransId="{63A2CB2C-4BF1-483D-A757-AB107A8CA54D}" sibTransId="{358440C3-09F6-4A0F-920F-9AD4BD3168CF}"/>
    <dgm:cxn modelId="{AE57C9B3-0C02-4D88-9AD3-E028CF28C6D4}" type="presOf" srcId="{E6CA3DA2-4C40-4319-AB84-5357D3EB76EC}" destId="{73F37272-3878-450A-8CBA-465A6ECCA717}" srcOrd="0" destOrd="0" presId="urn:microsoft.com/office/officeart/2005/8/layout/vList2"/>
    <dgm:cxn modelId="{AADD12B4-2959-45FD-9DC3-D430070842E8}" srcId="{E6CA3DA2-4C40-4319-AB84-5357D3EB76EC}" destId="{03135545-8D38-4B58-B371-3D51F0B69305}" srcOrd="3" destOrd="0" parTransId="{D2DA5104-C7C5-40C4-8953-01D64395350E}" sibTransId="{6B58558F-AFE0-4802-8D30-E004CE2FE2FF}"/>
    <dgm:cxn modelId="{B3A653D3-4EA3-428A-A644-F5E409214C7F}" type="presOf" srcId="{7EB35C59-B0D8-4E7E-8A8D-5319C622ADB7}" destId="{2B64DB69-385E-4073-AA04-D167ABA41F50}" srcOrd="0" destOrd="0" presId="urn:microsoft.com/office/officeart/2005/8/layout/vList2"/>
    <dgm:cxn modelId="{2BCCBED6-58E5-4456-BB03-4589D7FB8655}" srcId="{E6CA3DA2-4C40-4319-AB84-5357D3EB76EC}" destId="{C3999FDE-3BF2-4DC6-8059-B8907C0FAEB2}" srcOrd="2" destOrd="0" parTransId="{AEE0DF0D-5ADF-4758-BF31-AC2AEE055EB1}" sibTransId="{2E0F527A-57FB-4B81-A77B-C2F9C8425820}"/>
    <dgm:cxn modelId="{E08114F6-0F89-44C6-AE87-5152F10F22B0}" type="presOf" srcId="{4F8DE310-73A8-46DF-A036-A8B54C6093B6}" destId="{0A8A510D-F1D9-47C6-A713-54CB5D724749}" srcOrd="0" destOrd="0" presId="urn:microsoft.com/office/officeart/2005/8/layout/vList2"/>
    <dgm:cxn modelId="{E55494FF-3125-4663-802D-1E4EC8A1477A}" type="presOf" srcId="{C97B2798-E0D9-450E-AA0C-38F3A2A44F83}" destId="{0C78381A-1D34-4563-AB1E-EA12816CA10D}" srcOrd="0" destOrd="0" presId="urn:microsoft.com/office/officeart/2005/8/layout/vList2"/>
    <dgm:cxn modelId="{7D750011-201C-46C1-8C67-3383DC0561EA}" type="presParOf" srcId="{73F37272-3878-450A-8CBA-465A6ECCA717}" destId="{05D9A2DF-3058-4E5D-A624-D8C439535E9E}" srcOrd="0" destOrd="0" presId="urn:microsoft.com/office/officeart/2005/8/layout/vList2"/>
    <dgm:cxn modelId="{E736CC71-7DB7-4812-B117-C479815449D2}" type="presParOf" srcId="{73F37272-3878-450A-8CBA-465A6ECCA717}" destId="{28F86625-323A-4C65-BC2A-934A150F3253}" srcOrd="1" destOrd="0" presId="urn:microsoft.com/office/officeart/2005/8/layout/vList2"/>
    <dgm:cxn modelId="{F1E6E2CF-7BF2-4B9A-B0B6-04B13BF433EE}" type="presParOf" srcId="{73F37272-3878-450A-8CBA-465A6ECCA717}" destId="{459CCEC7-EF96-4D85-A81D-D5D396EF0D68}" srcOrd="2" destOrd="0" presId="urn:microsoft.com/office/officeart/2005/8/layout/vList2"/>
    <dgm:cxn modelId="{1D45A2A1-BE7B-4650-8344-CF5B69B376C8}" type="presParOf" srcId="{73F37272-3878-450A-8CBA-465A6ECCA717}" destId="{D97EE726-776B-4D0D-90F5-8CBD0847E24F}" srcOrd="3" destOrd="0" presId="urn:microsoft.com/office/officeart/2005/8/layout/vList2"/>
    <dgm:cxn modelId="{B5510198-7337-4811-963A-8329AB14EA13}" type="presParOf" srcId="{73F37272-3878-450A-8CBA-465A6ECCA717}" destId="{8020D67F-6A05-4EB3-A45C-373851A46976}" srcOrd="4" destOrd="0" presId="urn:microsoft.com/office/officeart/2005/8/layout/vList2"/>
    <dgm:cxn modelId="{5C437576-CED5-4C0B-B667-F30E34059693}" type="presParOf" srcId="{73F37272-3878-450A-8CBA-465A6ECCA717}" destId="{80CE9FF7-8C4B-4EF2-AF98-4FAF7EE38F6C}" srcOrd="5" destOrd="0" presId="urn:microsoft.com/office/officeart/2005/8/layout/vList2"/>
    <dgm:cxn modelId="{56CFE406-40B1-4951-BD40-536EFFA7F16E}" type="presParOf" srcId="{73F37272-3878-450A-8CBA-465A6ECCA717}" destId="{DFD24EC6-B1EA-4B0F-8BFD-7CFE35D75353}" srcOrd="6" destOrd="0" presId="urn:microsoft.com/office/officeart/2005/8/layout/vList2"/>
    <dgm:cxn modelId="{E237550F-0BF8-48AC-B9F3-1D88680CE078}" type="presParOf" srcId="{73F37272-3878-450A-8CBA-465A6ECCA717}" destId="{DE62FDF4-F2E5-4BED-BAC9-9BFC38DA22B5}" srcOrd="7" destOrd="0" presId="urn:microsoft.com/office/officeart/2005/8/layout/vList2"/>
    <dgm:cxn modelId="{3A7993CF-4AB9-434F-AF8D-5BE119CE28F9}" type="presParOf" srcId="{73F37272-3878-450A-8CBA-465A6ECCA717}" destId="{5B640F63-B6EE-4501-AA9E-81AEEE26A575}" srcOrd="8" destOrd="0" presId="urn:microsoft.com/office/officeart/2005/8/layout/vList2"/>
    <dgm:cxn modelId="{CD881DBB-0A0C-45B0-8A8D-EEA7533E3CE9}" type="presParOf" srcId="{73F37272-3878-450A-8CBA-465A6ECCA717}" destId="{5EBD3384-0031-4333-9E5E-7B5078127757}" srcOrd="9" destOrd="0" presId="urn:microsoft.com/office/officeart/2005/8/layout/vList2"/>
    <dgm:cxn modelId="{76066828-A005-453D-B7B7-4F7E4CD2F09B}" type="presParOf" srcId="{73F37272-3878-450A-8CBA-465A6ECCA717}" destId="{0A8A510D-F1D9-47C6-A713-54CB5D724749}" srcOrd="10" destOrd="0" presId="urn:microsoft.com/office/officeart/2005/8/layout/vList2"/>
    <dgm:cxn modelId="{44AD4624-337F-40FA-8E1C-C906AC32991C}" type="presParOf" srcId="{73F37272-3878-450A-8CBA-465A6ECCA717}" destId="{9139FA0E-24FD-4411-B724-CC894DEC0640}" srcOrd="11" destOrd="0" presId="urn:microsoft.com/office/officeart/2005/8/layout/vList2"/>
    <dgm:cxn modelId="{4DBCB82C-A7FE-40A3-AF67-C9EB63C23468}" type="presParOf" srcId="{73F37272-3878-450A-8CBA-465A6ECCA717}" destId="{2B64DB69-385E-4073-AA04-D167ABA41F50}" srcOrd="12" destOrd="0" presId="urn:microsoft.com/office/officeart/2005/8/layout/vList2"/>
    <dgm:cxn modelId="{0002DC6E-D88A-4EEC-9C8E-63AAD60B1615}" type="presParOf" srcId="{73F37272-3878-450A-8CBA-465A6ECCA717}" destId="{4C4CA00D-ED67-4F90-86BD-5CB2AE76489B}" srcOrd="13" destOrd="0" presId="urn:microsoft.com/office/officeart/2005/8/layout/vList2"/>
    <dgm:cxn modelId="{3004F61F-FC78-4515-A704-7528782579D1}" type="presParOf" srcId="{73F37272-3878-450A-8CBA-465A6ECCA717}" destId="{0C78381A-1D34-4563-AB1E-EA12816CA10D}"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D22DDD-2BE6-4F91-BE29-2D97C91B0B18}">
      <dsp:nvSpPr>
        <dsp:cNvPr id="0" name=""/>
        <dsp:cNvSpPr/>
      </dsp:nvSpPr>
      <dsp:spPr>
        <a:xfrm>
          <a:off x="0" y="87426"/>
          <a:ext cx="10515600" cy="348262"/>
        </a:xfrm>
        <a:prstGeom prst="roundRect">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Company Overview</a:t>
          </a:r>
          <a:endParaRPr lang="en-IN" sz="1200" kern="1200" dirty="0"/>
        </a:p>
      </dsp:txBody>
      <dsp:txXfrm>
        <a:off x="17001" y="104427"/>
        <a:ext cx="10481598" cy="314260"/>
      </dsp:txXfrm>
    </dsp:sp>
    <dsp:sp modelId="{3AB79FF8-C580-4800-8511-13C8DD3500BD}">
      <dsp:nvSpPr>
        <dsp:cNvPr id="0" name=""/>
        <dsp:cNvSpPr/>
      </dsp:nvSpPr>
      <dsp:spPr>
        <a:xfrm>
          <a:off x="0" y="470249"/>
          <a:ext cx="10515600" cy="348262"/>
        </a:xfrm>
        <a:prstGeom prst="roundRect">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Business Model</a:t>
          </a:r>
          <a:endParaRPr lang="en-IN" sz="1200" kern="1200" dirty="0"/>
        </a:p>
      </dsp:txBody>
      <dsp:txXfrm>
        <a:off x="17001" y="487250"/>
        <a:ext cx="10481598" cy="314260"/>
      </dsp:txXfrm>
    </dsp:sp>
    <dsp:sp modelId="{6BA962B6-003A-4B0B-B799-B99903744DD8}">
      <dsp:nvSpPr>
        <dsp:cNvPr id="0" name=""/>
        <dsp:cNvSpPr/>
      </dsp:nvSpPr>
      <dsp:spPr>
        <a:xfrm>
          <a:off x="0" y="853071"/>
          <a:ext cx="10515600" cy="348262"/>
        </a:xfrm>
        <a:prstGeom prst="roundRect">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ClrTx/>
            <a:buSzTx/>
            <a:buFont typeface="Arial" panose="020B0604020202020204" pitchFamily="34" charset="0"/>
            <a:buNone/>
          </a:pPr>
          <a:r>
            <a:rPr lang="en-US" sz="1200" kern="1200" dirty="0"/>
            <a:t>Problem statement</a:t>
          </a:r>
          <a:endParaRPr lang="en-IN" sz="1200" kern="1200" dirty="0"/>
        </a:p>
      </dsp:txBody>
      <dsp:txXfrm>
        <a:off x="17001" y="870072"/>
        <a:ext cx="10481598" cy="314260"/>
      </dsp:txXfrm>
    </dsp:sp>
    <dsp:sp modelId="{90E7E6FF-3EBE-4BEB-A93A-8E29F61EB238}">
      <dsp:nvSpPr>
        <dsp:cNvPr id="0" name=""/>
        <dsp:cNvSpPr/>
      </dsp:nvSpPr>
      <dsp:spPr>
        <a:xfrm>
          <a:off x="0" y="1235893"/>
          <a:ext cx="10515600" cy="348262"/>
        </a:xfrm>
        <a:prstGeom prst="roundRect">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Goal of this Project</a:t>
          </a:r>
          <a:endParaRPr lang="en-IN" sz="1200" kern="1200" dirty="0"/>
        </a:p>
      </dsp:txBody>
      <dsp:txXfrm>
        <a:off x="17001" y="1252894"/>
        <a:ext cx="10481598" cy="314260"/>
      </dsp:txXfrm>
    </dsp:sp>
    <dsp:sp modelId="{15B42FB7-9D76-42E3-B12F-47FC46B0D32A}">
      <dsp:nvSpPr>
        <dsp:cNvPr id="0" name=""/>
        <dsp:cNvSpPr/>
      </dsp:nvSpPr>
      <dsp:spPr>
        <a:xfrm>
          <a:off x="0" y="1618715"/>
          <a:ext cx="10515600" cy="348262"/>
        </a:xfrm>
        <a:prstGeom prst="roundRect">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Feature Request</a:t>
          </a:r>
          <a:endParaRPr lang="en-IN" sz="1200" kern="1200" dirty="0"/>
        </a:p>
      </dsp:txBody>
      <dsp:txXfrm>
        <a:off x="17001" y="1635716"/>
        <a:ext cx="10481598" cy="314260"/>
      </dsp:txXfrm>
    </dsp:sp>
    <dsp:sp modelId="{D8EA64AF-057E-41B1-AA13-183514DF285E}">
      <dsp:nvSpPr>
        <dsp:cNvPr id="0" name=""/>
        <dsp:cNvSpPr/>
      </dsp:nvSpPr>
      <dsp:spPr>
        <a:xfrm>
          <a:off x="0" y="2001537"/>
          <a:ext cx="10515600" cy="348262"/>
        </a:xfrm>
        <a:prstGeom prst="roundRect">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Data Source</a:t>
          </a:r>
          <a:endParaRPr lang="en-IN" sz="1200" kern="1200"/>
        </a:p>
      </dsp:txBody>
      <dsp:txXfrm>
        <a:off x="17001" y="2018538"/>
        <a:ext cx="10481598" cy="314260"/>
      </dsp:txXfrm>
    </dsp:sp>
    <dsp:sp modelId="{1AA17669-FAFB-4FE4-8C13-989856E394EB}">
      <dsp:nvSpPr>
        <dsp:cNvPr id="0" name=""/>
        <dsp:cNvSpPr/>
      </dsp:nvSpPr>
      <dsp:spPr>
        <a:xfrm>
          <a:off x="0" y="2384360"/>
          <a:ext cx="10515600" cy="348262"/>
        </a:xfrm>
        <a:prstGeom prst="roundRect">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Data Modeling</a:t>
          </a:r>
          <a:endParaRPr lang="en-IN" sz="1200" kern="1200"/>
        </a:p>
      </dsp:txBody>
      <dsp:txXfrm>
        <a:off x="17001" y="2401361"/>
        <a:ext cx="10481598" cy="314260"/>
      </dsp:txXfrm>
    </dsp:sp>
    <dsp:sp modelId="{B08A1321-44EE-4B55-A861-F4D3D9766AD1}">
      <dsp:nvSpPr>
        <dsp:cNvPr id="0" name=""/>
        <dsp:cNvSpPr/>
      </dsp:nvSpPr>
      <dsp:spPr>
        <a:xfrm>
          <a:off x="0" y="2767182"/>
          <a:ext cx="10515600" cy="348262"/>
        </a:xfrm>
        <a:prstGeom prst="roundRect">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kern="1200"/>
            <a:t>Dashboard Overview</a:t>
          </a:r>
        </a:p>
      </dsp:txBody>
      <dsp:txXfrm>
        <a:off x="17001" y="2784183"/>
        <a:ext cx="10481598" cy="314260"/>
      </dsp:txXfrm>
    </dsp:sp>
    <dsp:sp modelId="{4332560D-B4C3-4E40-AD4D-6FFFC8A747D0}">
      <dsp:nvSpPr>
        <dsp:cNvPr id="0" name=""/>
        <dsp:cNvSpPr/>
      </dsp:nvSpPr>
      <dsp:spPr>
        <a:xfrm>
          <a:off x="0" y="3150004"/>
          <a:ext cx="10515600" cy="348262"/>
        </a:xfrm>
        <a:prstGeom prst="roundRect">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kern="1200" dirty="0"/>
            <a:t>Dashboard Presentation</a:t>
          </a:r>
        </a:p>
      </dsp:txBody>
      <dsp:txXfrm>
        <a:off x="17001" y="3167005"/>
        <a:ext cx="10481598" cy="314260"/>
      </dsp:txXfrm>
    </dsp:sp>
    <dsp:sp modelId="{77FA6044-BB92-4038-BD92-450A1A6F353D}">
      <dsp:nvSpPr>
        <dsp:cNvPr id="0" name=""/>
        <dsp:cNvSpPr/>
      </dsp:nvSpPr>
      <dsp:spPr>
        <a:xfrm>
          <a:off x="0" y="3532826"/>
          <a:ext cx="10515600" cy="348262"/>
        </a:xfrm>
        <a:prstGeom prst="roundRect">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kern="1200" dirty="0"/>
            <a:t>Recommendation</a:t>
          </a:r>
        </a:p>
      </dsp:txBody>
      <dsp:txXfrm>
        <a:off x="17001" y="3549827"/>
        <a:ext cx="10481598" cy="314260"/>
      </dsp:txXfrm>
    </dsp:sp>
    <dsp:sp modelId="{B377CCFD-D58C-4340-9ECC-7B3E049AB89D}">
      <dsp:nvSpPr>
        <dsp:cNvPr id="0" name=""/>
        <dsp:cNvSpPr/>
      </dsp:nvSpPr>
      <dsp:spPr>
        <a:xfrm>
          <a:off x="0" y="3915648"/>
          <a:ext cx="10515600" cy="348262"/>
        </a:xfrm>
        <a:prstGeom prst="roundRect">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kern="1200"/>
            <a:t>Thanking Note</a:t>
          </a:r>
        </a:p>
      </dsp:txBody>
      <dsp:txXfrm>
        <a:off x="17001" y="3932649"/>
        <a:ext cx="10481598" cy="3142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D60E71-1926-4C1A-B7C8-44052CBDADFA}">
      <dsp:nvSpPr>
        <dsp:cNvPr id="0" name=""/>
        <dsp:cNvSpPr/>
      </dsp:nvSpPr>
      <dsp:spPr>
        <a:xfrm>
          <a:off x="0" y="163268"/>
          <a:ext cx="10515600"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AtliQ Hardware is a global leader in hardware, specializing in PCs, printers, mice, and other computer equipment. </a:t>
          </a:r>
          <a:endParaRPr lang="en-IN" sz="2800" kern="1200" dirty="0"/>
        </a:p>
      </dsp:txBody>
      <dsp:txXfrm>
        <a:off x="59399" y="222667"/>
        <a:ext cx="10396802" cy="1098002"/>
      </dsp:txXfrm>
    </dsp:sp>
    <dsp:sp modelId="{901AA98E-0D07-48C1-8B56-D2EAE169F65F}">
      <dsp:nvSpPr>
        <dsp:cNvPr id="0" name=""/>
        <dsp:cNvSpPr/>
      </dsp:nvSpPr>
      <dsp:spPr>
        <a:xfrm>
          <a:off x="0" y="1567269"/>
          <a:ext cx="10515600"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With a strong international presence, they are known for innovative technology and quality products. </a:t>
          </a:r>
          <a:endParaRPr lang="en-IN" sz="2800" kern="1200" dirty="0"/>
        </a:p>
      </dsp:txBody>
      <dsp:txXfrm>
        <a:off x="59399" y="1626668"/>
        <a:ext cx="10396802" cy="1098002"/>
      </dsp:txXfrm>
    </dsp:sp>
    <dsp:sp modelId="{EB82AEEA-07F3-49BF-A9C0-D4671F1F6767}">
      <dsp:nvSpPr>
        <dsp:cNvPr id="0" name=""/>
        <dsp:cNvSpPr/>
      </dsp:nvSpPr>
      <dsp:spPr>
        <a:xfrm>
          <a:off x="0" y="2971269"/>
          <a:ext cx="10515600"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Committed to excellence, AtliQ Hardware continues to drive advancements in the tech industry.</a:t>
          </a:r>
          <a:endParaRPr lang="en-IN" sz="2800" kern="1200" dirty="0"/>
        </a:p>
      </dsp:txBody>
      <dsp:txXfrm>
        <a:off x="59399" y="3030668"/>
        <a:ext cx="10396802" cy="10980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B6BC68-9277-4FA2-85AA-80917228EB73}">
      <dsp:nvSpPr>
        <dsp:cNvPr id="0" name=""/>
        <dsp:cNvSpPr/>
      </dsp:nvSpPr>
      <dsp:spPr>
        <a:xfrm>
          <a:off x="1339" y="597684"/>
          <a:ext cx="2244730" cy="6600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0485" tIns="46990" rIns="70485" bIns="46990" numCol="1" spcCol="1270" anchor="ctr" anchorCtr="0">
          <a:noAutofit/>
        </a:bodyPr>
        <a:lstStyle/>
        <a:p>
          <a:pPr marL="0" lvl="0" indent="0" algn="l" defTabSz="1644650">
            <a:lnSpc>
              <a:spcPct val="90000"/>
            </a:lnSpc>
            <a:spcBef>
              <a:spcPct val="0"/>
            </a:spcBef>
            <a:spcAft>
              <a:spcPct val="35000"/>
            </a:spcAft>
            <a:buNone/>
          </a:pPr>
          <a:r>
            <a:rPr lang="en-US" sz="3700" kern="1200" dirty="0"/>
            <a:t>Platform</a:t>
          </a:r>
          <a:endParaRPr lang="en-IN" sz="3700" kern="1200" dirty="0"/>
        </a:p>
      </dsp:txBody>
      <dsp:txXfrm>
        <a:off x="20672" y="617017"/>
        <a:ext cx="2206064" cy="621411"/>
      </dsp:txXfrm>
    </dsp:sp>
    <dsp:sp modelId="{26B5065B-A80B-4186-A86C-40E785548ADB}">
      <dsp:nvSpPr>
        <dsp:cNvPr id="0" name=""/>
        <dsp:cNvSpPr/>
      </dsp:nvSpPr>
      <dsp:spPr>
        <a:xfrm>
          <a:off x="225812" y="1257762"/>
          <a:ext cx="224473" cy="487973"/>
        </a:xfrm>
        <a:custGeom>
          <a:avLst/>
          <a:gdLst/>
          <a:ahLst/>
          <a:cxnLst/>
          <a:rect l="0" t="0" r="0" b="0"/>
          <a:pathLst>
            <a:path>
              <a:moveTo>
                <a:pt x="0" y="0"/>
              </a:moveTo>
              <a:lnTo>
                <a:pt x="0" y="487973"/>
              </a:lnTo>
              <a:lnTo>
                <a:pt x="224473" y="48797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CF020B1-605D-4370-ACBE-CEA860FEA33A}">
      <dsp:nvSpPr>
        <dsp:cNvPr id="0" name=""/>
        <dsp:cNvSpPr/>
      </dsp:nvSpPr>
      <dsp:spPr>
        <a:xfrm>
          <a:off x="450285" y="1480187"/>
          <a:ext cx="2304963" cy="53109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33020" rIns="49530" bIns="33020" numCol="1" spcCol="1270" anchor="ctr" anchorCtr="0">
          <a:noAutofit/>
        </a:bodyPr>
        <a:lstStyle/>
        <a:p>
          <a:pPr marL="0" lvl="0" indent="0" algn="l" defTabSz="1155700">
            <a:lnSpc>
              <a:spcPct val="90000"/>
            </a:lnSpc>
            <a:spcBef>
              <a:spcPct val="0"/>
            </a:spcBef>
            <a:spcAft>
              <a:spcPct val="35000"/>
            </a:spcAft>
            <a:buNone/>
          </a:pPr>
          <a:r>
            <a:rPr lang="en-US" sz="2600" kern="1200" dirty="0"/>
            <a:t>Brick &amp; Mortar</a:t>
          </a:r>
          <a:endParaRPr lang="en-IN" sz="2600" kern="1200" dirty="0"/>
        </a:p>
      </dsp:txBody>
      <dsp:txXfrm>
        <a:off x="465840" y="1495742"/>
        <a:ext cx="2273853" cy="499987"/>
      </dsp:txXfrm>
    </dsp:sp>
    <dsp:sp modelId="{103AFD7F-9A55-4817-8172-EFAD4DFAC0AC}">
      <dsp:nvSpPr>
        <dsp:cNvPr id="0" name=""/>
        <dsp:cNvSpPr/>
      </dsp:nvSpPr>
      <dsp:spPr>
        <a:xfrm>
          <a:off x="225812" y="1257762"/>
          <a:ext cx="224473" cy="1205730"/>
        </a:xfrm>
        <a:custGeom>
          <a:avLst/>
          <a:gdLst/>
          <a:ahLst/>
          <a:cxnLst/>
          <a:rect l="0" t="0" r="0" b="0"/>
          <a:pathLst>
            <a:path>
              <a:moveTo>
                <a:pt x="0" y="0"/>
              </a:moveTo>
              <a:lnTo>
                <a:pt x="0" y="1205730"/>
              </a:lnTo>
              <a:lnTo>
                <a:pt x="224473" y="120573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9821C3-0E94-44C8-A9F9-63DD35001B30}">
      <dsp:nvSpPr>
        <dsp:cNvPr id="0" name=""/>
        <dsp:cNvSpPr/>
      </dsp:nvSpPr>
      <dsp:spPr>
        <a:xfrm>
          <a:off x="450285" y="2233709"/>
          <a:ext cx="2285959" cy="4595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33020" rIns="49530" bIns="33020" numCol="1" spcCol="1270" anchor="ctr" anchorCtr="0">
          <a:noAutofit/>
        </a:bodyPr>
        <a:lstStyle/>
        <a:p>
          <a:pPr marL="0" lvl="0" indent="0" algn="l" defTabSz="1155700">
            <a:lnSpc>
              <a:spcPct val="90000"/>
            </a:lnSpc>
            <a:spcBef>
              <a:spcPct val="0"/>
            </a:spcBef>
            <a:spcAft>
              <a:spcPct val="35000"/>
            </a:spcAft>
            <a:buNone/>
          </a:pPr>
          <a:r>
            <a:rPr lang="en-US" sz="2600" kern="1200" dirty="0"/>
            <a:t>E-Commerce </a:t>
          </a:r>
          <a:endParaRPr lang="en-IN" sz="2600" kern="1200" dirty="0"/>
        </a:p>
      </dsp:txBody>
      <dsp:txXfrm>
        <a:off x="463745" y="2247169"/>
        <a:ext cx="2259039" cy="4326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6EF722-C26D-4AAF-BCC0-57D27B5535BE}">
      <dsp:nvSpPr>
        <dsp:cNvPr id="0" name=""/>
        <dsp:cNvSpPr/>
      </dsp:nvSpPr>
      <dsp:spPr>
        <a:xfrm>
          <a:off x="0" y="316521"/>
          <a:ext cx="2141556" cy="58575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865" tIns="41910" rIns="62865" bIns="41910" numCol="1" spcCol="1270" anchor="ctr" anchorCtr="0">
          <a:noAutofit/>
        </a:bodyPr>
        <a:lstStyle/>
        <a:p>
          <a:pPr marL="0" lvl="0" indent="0" algn="ctr" defTabSz="1466850">
            <a:lnSpc>
              <a:spcPct val="90000"/>
            </a:lnSpc>
            <a:spcBef>
              <a:spcPct val="0"/>
            </a:spcBef>
            <a:spcAft>
              <a:spcPct val="35000"/>
            </a:spcAft>
            <a:buNone/>
          </a:pPr>
          <a:r>
            <a:rPr lang="en-US" sz="3300" kern="1200" dirty="0"/>
            <a:t>Channel</a:t>
          </a:r>
          <a:endParaRPr lang="en-IN" sz="3300" kern="1200" dirty="0"/>
        </a:p>
      </dsp:txBody>
      <dsp:txXfrm>
        <a:off x="17156" y="333677"/>
        <a:ext cx="2107244" cy="551446"/>
      </dsp:txXfrm>
    </dsp:sp>
    <dsp:sp modelId="{D41F77AB-3604-4016-B7D2-9907001DAD8C}">
      <dsp:nvSpPr>
        <dsp:cNvPr id="0" name=""/>
        <dsp:cNvSpPr/>
      </dsp:nvSpPr>
      <dsp:spPr>
        <a:xfrm>
          <a:off x="214155" y="902280"/>
          <a:ext cx="214155" cy="508646"/>
        </a:xfrm>
        <a:custGeom>
          <a:avLst/>
          <a:gdLst/>
          <a:ahLst/>
          <a:cxnLst/>
          <a:rect l="0" t="0" r="0" b="0"/>
          <a:pathLst>
            <a:path>
              <a:moveTo>
                <a:pt x="0" y="0"/>
              </a:moveTo>
              <a:lnTo>
                <a:pt x="0" y="508646"/>
              </a:lnTo>
              <a:lnTo>
                <a:pt x="214155" y="5086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65C9CB-309E-43F8-A79D-02FE6B49A4DF}">
      <dsp:nvSpPr>
        <dsp:cNvPr id="0" name=""/>
        <dsp:cNvSpPr/>
      </dsp:nvSpPr>
      <dsp:spPr>
        <a:xfrm>
          <a:off x="428311" y="1169974"/>
          <a:ext cx="1713244" cy="48190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1435" tIns="34290" rIns="51435" bIns="34290" numCol="1" spcCol="1270" anchor="ctr" anchorCtr="0">
          <a:noAutofit/>
        </a:bodyPr>
        <a:lstStyle/>
        <a:p>
          <a:pPr marL="0" lvl="0" indent="0" algn="ctr" defTabSz="1200150">
            <a:lnSpc>
              <a:spcPct val="90000"/>
            </a:lnSpc>
            <a:spcBef>
              <a:spcPct val="0"/>
            </a:spcBef>
            <a:spcAft>
              <a:spcPct val="35000"/>
            </a:spcAft>
            <a:buNone/>
          </a:pPr>
          <a:r>
            <a:rPr lang="en-US" sz="2700" kern="1200" dirty="0"/>
            <a:t>Retail</a:t>
          </a:r>
          <a:endParaRPr lang="en-IN" sz="2700" kern="1200" dirty="0"/>
        </a:p>
      </dsp:txBody>
      <dsp:txXfrm>
        <a:off x="442425" y="1184088"/>
        <a:ext cx="1685016" cy="453675"/>
      </dsp:txXfrm>
    </dsp:sp>
    <dsp:sp modelId="{8EDBC17B-5F9C-4951-BFF1-C26E1338122C}">
      <dsp:nvSpPr>
        <dsp:cNvPr id="0" name=""/>
        <dsp:cNvSpPr/>
      </dsp:nvSpPr>
      <dsp:spPr>
        <a:xfrm>
          <a:off x="214155" y="902280"/>
          <a:ext cx="214155" cy="1297638"/>
        </a:xfrm>
        <a:custGeom>
          <a:avLst/>
          <a:gdLst/>
          <a:ahLst/>
          <a:cxnLst/>
          <a:rect l="0" t="0" r="0" b="0"/>
          <a:pathLst>
            <a:path>
              <a:moveTo>
                <a:pt x="0" y="0"/>
              </a:moveTo>
              <a:lnTo>
                <a:pt x="0" y="1297638"/>
              </a:lnTo>
              <a:lnTo>
                <a:pt x="214155" y="129763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D4766A-69E2-40BD-B1F8-ABCF4F4D592E}">
      <dsp:nvSpPr>
        <dsp:cNvPr id="0" name=""/>
        <dsp:cNvSpPr/>
      </dsp:nvSpPr>
      <dsp:spPr>
        <a:xfrm>
          <a:off x="428311" y="1919572"/>
          <a:ext cx="1713244" cy="56069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1435" tIns="34290" rIns="51435" bIns="34290" numCol="1" spcCol="1270" anchor="ctr" anchorCtr="0">
          <a:noAutofit/>
        </a:bodyPr>
        <a:lstStyle/>
        <a:p>
          <a:pPr marL="0" lvl="0" indent="0" algn="ctr" defTabSz="1200150">
            <a:lnSpc>
              <a:spcPct val="90000"/>
            </a:lnSpc>
            <a:spcBef>
              <a:spcPct val="0"/>
            </a:spcBef>
            <a:spcAft>
              <a:spcPct val="35000"/>
            </a:spcAft>
            <a:buNone/>
          </a:pPr>
          <a:r>
            <a:rPr lang="en-US" sz="2700" kern="1200" dirty="0"/>
            <a:t>Direct</a:t>
          </a:r>
          <a:endParaRPr lang="en-IN" sz="2700" kern="1200" dirty="0"/>
        </a:p>
      </dsp:txBody>
      <dsp:txXfrm>
        <a:off x="444733" y="1935994"/>
        <a:ext cx="1680400" cy="527847"/>
      </dsp:txXfrm>
    </dsp:sp>
    <dsp:sp modelId="{91DAE62D-C4E3-4DAA-8340-7C11BDCC548A}">
      <dsp:nvSpPr>
        <dsp:cNvPr id="0" name=""/>
        <dsp:cNvSpPr/>
      </dsp:nvSpPr>
      <dsp:spPr>
        <a:xfrm>
          <a:off x="214155" y="902280"/>
          <a:ext cx="214155" cy="2105786"/>
        </a:xfrm>
        <a:custGeom>
          <a:avLst/>
          <a:gdLst/>
          <a:ahLst/>
          <a:cxnLst/>
          <a:rect l="0" t="0" r="0" b="0"/>
          <a:pathLst>
            <a:path>
              <a:moveTo>
                <a:pt x="0" y="0"/>
              </a:moveTo>
              <a:lnTo>
                <a:pt x="0" y="2105786"/>
              </a:lnTo>
              <a:lnTo>
                <a:pt x="214155" y="210578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D1BBFE-C31D-41EE-BADA-28A475203BB8}">
      <dsp:nvSpPr>
        <dsp:cNvPr id="0" name=""/>
        <dsp:cNvSpPr/>
      </dsp:nvSpPr>
      <dsp:spPr>
        <a:xfrm>
          <a:off x="428311" y="2747958"/>
          <a:ext cx="1713244" cy="52021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1435" tIns="34290" rIns="51435" bIns="34290" numCol="1" spcCol="1270" anchor="ctr" anchorCtr="0">
          <a:noAutofit/>
        </a:bodyPr>
        <a:lstStyle/>
        <a:p>
          <a:pPr marL="0" lvl="0" indent="0" algn="ctr" defTabSz="1200150">
            <a:lnSpc>
              <a:spcPct val="90000"/>
            </a:lnSpc>
            <a:spcBef>
              <a:spcPct val="0"/>
            </a:spcBef>
            <a:spcAft>
              <a:spcPct val="35000"/>
            </a:spcAft>
            <a:buNone/>
          </a:pPr>
          <a:r>
            <a:rPr lang="en-US" sz="2700" kern="1200" dirty="0"/>
            <a:t>Distributor</a:t>
          </a:r>
          <a:endParaRPr lang="en-IN" sz="2700" kern="1200" dirty="0"/>
        </a:p>
      </dsp:txBody>
      <dsp:txXfrm>
        <a:off x="443548" y="2763195"/>
        <a:ext cx="1682770" cy="4897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A32660-8608-4E05-897A-26E5A9A4A720}">
      <dsp:nvSpPr>
        <dsp:cNvPr id="0" name=""/>
        <dsp:cNvSpPr/>
      </dsp:nvSpPr>
      <dsp:spPr>
        <a:xfrm>
          <a:off x="0" y="63189"/>
          <a:ext cx="10515600" cy="20779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t>AtliQ Hardware </a:t>
          </a:r>
          <a:r>
            <a:rPr lang="en-US" sz="2400" kern="1200" dirty="0"/>
            <a:t>is a consumer goods electronics company having operations in various countries. Their business is growing rapidly and they still rely on excel files for data analytics. Excel files are hard to consume and not effective in generating insights. Also due to the lack of effective analytics the company faced a major loss in Latin America.</a:t>
          </a:r>
          <a:endParaRPr lang="en-IN" sz="2400" kern="1200" dirty="0"/>
        </a:p>
      </dsp:txBody>
      <dsp:txXfrm>
        <a:off x="101436" y="164625"/>
        <a:ext cx="10312728" cy="1875047"/>
      </dsp:txXfrm>
    </dsp:sp>
    <dsp:sp modelId="{3521E90A-A141-48F8-B434-0A699FC68F1D}">
      <dsp:nvSpPr>
        <dsp:cNvPr id="0" name=""/>
        <dsp:cNvSpPr/>
      </dsp:nvSpPr>
      <dsp:spPr>
        <a:xfrm>
          <a:off x="0" y="2210229"/>
          <a:ext cx="10515600" cy="20779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Senior executives of this company have decided to invest in a data analytics project and have assigned a team for this work.</a:t>
          </a:r>
          <a:endParaRPr lang="en-IN" sz="2400" kern="1200" dirty="0"/>
        </a:p>
      </dsp:txBody>
      <dsp:txXfrm>
        <a:off x="101436" y="2311665"/>
        <a:ext cx="10312728" cy="187504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20DDE1-F25C-40AB-8A5D-B9CF7502726A}">
      <dsp:nvSpPr>
        <dsp:cNvPr id="0" name=""/>
        <dsp:cNvSpPr/>
      </dsp:nvSpPr>
      <dsp:spPr>
        <a:xfrm rot="10800000">
          <a:off x="2234385" y="1178"/>
          <a:ext cx="6992874" cy="1892089"/>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4359" tIns="106680" rIns="199136"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This Project is expected to improve the transparency and enable data driven decision-making across markets &amp; functions</a:t>
          </a:r>
          <a:r>
            <a:rPr lang="en-US" sz="2900" kern="1200" dirty="0"/>
            <a:t>.</a:t>
          </a:r>
          <a:endParaRPr lang="en-IN" sz="2900" kern="1200" dirty="0"/>
        </a:p>
      </dsp:txBody>
      <dsp:txXfrm rot="10800000">
        <a:off x="2707407" y="1178"/>
        <a:ext cx="6519852" cy="1892089"/>
      </dsp:txXfrm>
    </dsp:sp>
    <dsp:sp modelId="{602D4F45-EB3F-471E-9986-4935410EB8BF}">
      <dsp:nvSpPr>
        <dsp:cNvPr id="0" name=""/>
        <dsp:cNvSpPr/>
      </dsp:nvSpPr>
      <dsp:spPr>
        <a:xfrm>
          <a:off x="1288340" y="1178"/>
          <a:ext cx="1892089" cy="1892089"/>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C82522B-AFB4-41C5-BF8E-018647DB6FCE}">
      <dsp:nvSpPr>
        <dsp:cNvPr id="0" name=""/>
        <dsp:cNvSpPr/>
      </dsp:nvSpPr>
      <dsp:spPr>
        <a:xfrm rot="10800000">
          <a:off x="2234385" y="2458070"/>
          <a:ext cx="6992874" cy="1892089"/>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4359" tIns="106680" rIns="199136"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And therefore deliver a quantitative benefit of 10% incremental profit</a:t>
          </a:r>
          <a:endParaRPr lang="en-IN" sz="2800" kern="1200" dirty="0"/>
        </a:p>
      </dsp:txBody>
      <dsp:txXfrm rot="10800000">
        <a:off x="2707407" y="2458070"/>
        <a:ext cx="6519852" cy="1892089"/>
      </dsp:txXfrm>
    </dsp:sp>
    <dsp:sp modelId="{3C92DC22-3BC1-4C8C-9D0A-F36A7B565421}">
      <dsp:nvSpPr>
        <dsp:cNvPr id="0" name=""/>
        <dsp:cNvSpPr/>
      </dsp:nvSpPr>
      <dsp:spPr>
        <a:xfrm>
          <a:off x="1288340" y="2458070"/>
          <a:ext cx="1892089" cy="1892089"/>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27FE24-084C-434D-8307-5088B03EFA74}">
      <dsp:nvSpPr>
        <dsp:cNvPr id="0" name=""/>
        <dsp:cNvSpPr/>
      </dsp:nvSpPr>
      <dsp:spPr>
        <a:xfrm rot="5400000">
          <a:off x="6672259" y="-2767056"/>
          <a:ext cx="956696"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a:t>AtliQ Internal Database</a:t>
          </a:r>
          <a:endParaRPr lang="en-IN" sz="2500" kern="1200" dirty="0"/>
        </a:p>
        <a:p>
          <a:pPr marL="228600" lvl="1" indent="-228600" algn="l" defTabSz="1111250">
            <a:lnSpc>
              <a:spcPct val="90000"/>
            </a:lnSpc>
            <a:spcBef>
              <a:spcPct val="0"/>
            </a:spcBef>
            <a:spcAft>
              <a:spcPct val="15000"/>
            </a:spcAft>
            <a:buChar char="•"/>
          </a:pPr>
          <a:r>
            <a:rPr lang="en-US" sz="2500" kern="1200"/>
            <a:t>External .xlsx/.csv files</a:t>
          </a:r>
          <a:endParaRPr lang="en-IN" sz="2500" kern="1200"/>
        </a:p>
      </dsp:txBody>
      <dsp:txXfrm rot="-5400000">
        <a:off x="3785615" y="166290"/>
        <a:ext cx="6683282" cy="863292"/>
      </dsp:txXfrm>
    </dsp:sp>
    <dsp:sp modelId="{186FEC20-A107-4354-A319-5EB153A11C08}">
      <dsp:nvSpPr>
        <dsp:cNvPr id="0" name=""/>
        <dsp:cNvSpPr/>
      </dsp:nvSpPr>
      <dsp:spPr>
        <a:xfrm>
          <a:off x="0" y="0"/>
          <a:ext cx="3785616" cy="11958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There are mainly 2 different sources are used for this Project. From these 2 sources Data is collected to work on it for Analysis.</a:t>
          </a:r>
          <a:endParaRPr lang="en-IN" sz="1800" kern="1200" dirty="0"/>
        </a:p>
      </dsp:txBody>
      <dsp:txXfrm>
        <a:off x="58378" y="58378"/>
        <a:ext cx="3668860" cy="107911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C81FB1-ACC1-4051-926D-7B604C49283E}">
      <dsp:nvSpPr>
        <dsp:cNvPr id="0" name=""/>
        <dsp:cNvSpPr/>
      </dsp:nvSpPr>
      <dsp:spPr>
        <a:xfrm>
          <a:off x="0" y="41797"/>
          <a:ext cx="4843048" cy="8353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From Fiscal Year 2018 to 2022 for 5 Years Data is taken for this Project.</a:t>
          </a:r>
          <a:endParaRPr lang="en-IN" sz="2100" kern="1200" dirty="0"/>
        </a:p>
      </dsp:txBody>
      <dsp:txXfrm>
        <a:off x="40780" y="82577"/>
        <a:ext cx="4761488" cy="753819"/>
      </dsp:txXfrm>
    </dsp:sp>
    <dsp:sp modelId="{224AF358-4345-4BE5-8E31-1A2534FA8B90}">
      <dsp:nvSpPr>
        <dsp:cNvPr id="0" name=""/>
        <dsp:cNvSpPr/>
      </dsp:nvSpPr>
      <dsp:spPr>
        <a:xfrm>
          <a:off x="0" y="937657"/>
          <a:ext cx="4843048" cy="8353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At AtliQ Fiscal Year starts from September. Last Sales Data is available till Dec 21.</a:t>
          </a:r>
          <a:endParaRPr lang="en-IN" sz="2100" kern="1200" dirty="0"/>
        </a:p>
      </dsp:txBody>
      <dsp:txXfrm>
        <a:off x="40780" y="978437"/>
        <a:ext cx="4761488" cy="753819"/>
      </dsp:txXfrm>
    </dsp:sp>
    <dsp:sp modelId="{DAB6CBC4-E858-4E2E-A456-04C6B5216EDB}">
      <dsp:nvSpPr>
        <dsp:cNvPr id="0" name=""/>
        <dsp:cNvSpPr/>
      </dsp:nvSpPr>
      <dsp:spPr>
        <a:xfrm>
          <a:off x="0" y="1833517"/>
          <a:ext cx="4843048" cy="8353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Target data as Benchmark(BM) is available only for Fiscal Year 2022.</a:t>
          </a:r>
          <a:endParaRPr lang="en-IN" sz="2100" kern="1200" dirty="0"/>
        </a:p>
      </dsp:txBody>
      <dsp:txXfrm>
        <a:off x="40780" y="1874297"/>
        <a:ext cx="4761488" cy="75381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D9A2DF-3058-4E5D-A624-D8C439535E9E}">
      <dsp:nvSpPr>
        <dsp:cNvPr id="0" name=""/>
        <dsp:cNvSpPr/>
      </dsp:nvSpPr>
      <dsp:spPr>
        <a:xfrm>
          <a:off x="0" y="55268"/>
          <a:ext cx="10515600"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dirty="0"/>
            <a:t>Enhance Cost Efficiency</a:t>
          </a:r>
        </a:p>
      </dsp:txBody>
      <dsp:txXfrm>
        <a:off x="23417" y="78685"/>
        <a:ext cx="10468766" cy="432866"/>
      </dsp:txXfrm>
    </dsp:sp>
    <dsp:sp modelId="{459CCEC7-EF96-4D85-A81D-D5D396EF0D68}">
      <dsp:nvSpPr>
        <dsp:cNvPr id="0" name=""/>
        <dsp:cNvSpPr/>
      </dsp:nvSpPr>
      <dsp:spPr>
        <a:xfrm>
          <a:off x="0" y="592569"/>
          <a:ext cx="10515600"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Boost Sales of High Margin Products</a:t>
          </a:r>
          <a:endParaRPr lang="en-IN" sz="2000" kern="1200" dirty="0"/>
        </a:p>
      </dsp:txBody>
      <dsp:txXfrm>
        <a:off x="23417" y="615986"/>
        <a:ext cx="10468766" cy="432866"/>
      </dsp:txXfrm>
    </dsp:sp>
    <dsp:sp modelId="{8020D67F-6A05-4EB3-A45C-373851A46976}">
      <dsp:nvSpPr>
        <dsp:cNvPr id="0" name=""/>
        <dsp:cNvSpPr/>
      </dsp:nvSpPr>
      <dsp:spPr>
        <a:xfrm>
          <a:off x="0" y="1129869"/>
          <a:ext cx="10515600"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dirty="0"/>
            <a:t>Focus on High-Performing Customers</a:t>
          </a:r>
        </a:p>
      </dsp:txBody>
      <dsp:txXfrm>
        <a:off x="23417" y="1153286"/>
        <a:ext cx="10468766" cy="432866"/>
      </dsp:txXfrm>
    </dsp:sp>
    <dsp:sp modelId="{DFD24EC6-B1EA-4B0F-8BFD-7CFE35D75353}">
      <dsp:nvSpPr>
        <dsp:cNvPr id="0" name=""/>
        <dsp:cNvSpPr/>
      </dsp:nvSpPr>
      <dsp:spPr>
        <a:xfrm>
          <a:off x="0" y="1667169"/>
          <a:ext cx="10515600"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a:t>Address Underperforming Segments &amp; Fix Underperforming Products</a:t>
          </a:r>
        </a:p>
      </dsp:txBody>
      <dsp:txXfrm>
        <a:off x="23417" y="1690586"/>
        <a:ext cx="10468766" cy="432866"/>
      </dsp:txXfrm>
    </dsp:sp>
    <dsp:sp modelId="{5B640F63-B6EE-4501-AA9E-81AEEE26A575}">
      <dsp:nvSpPr>
        <dsp:cNvPr id="0" name=""/>
        <dsp:cNvSpPr/>
      </dsp:nvSpPr>
      <dsp:spPr>
        <a:xfrm>
          <a:off x="0" y="2204469"/>
          <a:ext cx="10515600"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a:t>Reduce Operational Costs</a:t>
          </a:r>
        </a:p>
      </dsp:txBody>
      <dsp:txXfrm>
        <a:off x="23417" y="2227886"/>
        <a:ext cx="10468766" cy="432866"/>
      </dsp:txXfrm>
    </dsp:sp>
    <dsp:sp modelId="{0A8A510D-F1D9-47C6-A713-54CB5D724749}">
      <dsp:nvSpPr>
        <dsp:cNvPr id="0" name=""/>
        <dsp:cNvSpPr/>
      </dsp:nvSpPr>
      <dsp:spPr>
        <a:xfrm>
          <a:off x="0" y="2741769"/>
          <a:ext cx="10515600"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Market Gaming Laptops and Graphic Cards</a:t>
          </a:r>
          <a:endParaRPr lang="en-IN" sz="2000" kern="1200"/>
        </a:p>
      </dsp:txBody>
      <dsp:txXfrm>
        <a:off x="23417" y="2765186"/>
        <a:ext cx="10468766" cy="432866"/>
      </dsp:txXfrm>
    </dsp:sp>
    <dsp:sp modelId="{2B64DB69-385E-4073-AA04-D167ABA41F50}">
      <dsp:nvSpPr>
        <dsp:cNvPr id="0" name=""/>
        <dsp:cNvSpPr/>
      </dsp:nvSpPr>
      <dsp:spPr>
        <a:xfrm>
          <a:off x="0" y="3279069"/>
          <a:ext cx="10515600"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Monitor and Adapt to Market Changes</a:t>
          </a:r>
          <a:endParaRPr lang="en-IN" sz="2000" kern="1200"/>
        </a:p>
      </dsp:txBody>
      <dsp:txXfrm>
        <a:off x="23417" y="3302486"/>
        <a:ext cx="10468766" cy="432866"/>
      </dsp:txXfrm>
    </dsp:sp>
    <dsp:sp modelId="{0C78381A-1D34-4563-AB1E-EA12816CA10D}">
      <dsp:nvSpPr>
        <dsp:cNvPr id="0" name=""/>
        <dsp:cNvSpPr/>
      </dsp:nvSpPr>
      <dsp:spPr>
        <a:xfrm>
          <a:off x="0" y="3816369"/>
          <a:ext cx="10515600"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Address Excess Inventory (EI) Risks &amp; Reduce Out of Stock (OOS) Incidents</a:t>
          </a:r>
          <a:endParaRPr lang="en-IN" sz="2000" kern="1200"/>
        </a:p>
      </dsp:txBody>
      <dsp:txXfrm>
        <a:off x="23417" y="3839786"/>
        <a:ext cx="10468766" cy="43286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FCBB7-6768-46EF-BB20-FEF4EB1A1A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80B2460-73D3-4807-9D1F-097C2BBEBC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1099CE1-BA70-46D1-89D9-23112BD76AC4}"/>
              </a:ext>
            </a:extLst>
          </p:cNvPr>
          <p:cNvSpPr>
            <a:spLocks noGrp="1"/>
          </p:cNvSpPr>
          <p:nvPr>
            <p:ph type="dt" sz="half" idx="10"/>
          </p:nvPr>
        </p:nvSpPr>
        <p:spPr/>
        <p:txBody>
          <a:bodyPr/>
          <a:lstStyle/>
          <a:p>
            <a:fld id="{8E9A79E4-0105-460D-9961-F2CC6B17C80B}" type="datetimeFigureOut">
              <a:rPr lang="en-IN" smtClean="0"/>
              <a:t>2-8-24</a:t>
            </a:fld>
            <a:endParaRPr lang="en-IN"/>
          </a:p>
        </p:txBody>
      </p:sp>
      <p:sp>
        <p:nvSpPr>
          <p:cNvPr id="5" name="Footer Placeholder 4">
            <a:extLst>
              <a:ext uri="{FF2B5EF4-FFF2-40B4-BE49-F238E27FC236}">
                <a16:creationId xmlns:a16="http://schemas.microsoft.com/office/drawing/2014/main" id="{233BC9EC-BDD1-4843-84E8-992F6A4D09C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F246BB3-3756-48D5-B553-9DF58F7C2255}"/>
              </a:ext>
            </a:extLst>
          </p:cNvPr>
          <p:cNvSpPr>
            <a:spLocks noGrp="1"/>
          </p:cNvSpPr>
          <p:nvPr>
            <p:ph type="sldNum" sz="quarter" idx="12"/>
          </p:nvPr>
        </p:nvSpPr>
        <p:spPr/>
        <p:txBody>
          <a:bodyPr/>
          <a:lstStyle/>
          <a:p>
            <a:fld id="{B720FF77-AA82-47BB-8A23-B418178D6571}" type="slidenum">
              <a:rPr lang="en-IN" smtClean="0"/>
              <a:t>‹#›</a:t>
            </a:fld>
            <a:endParaRPr lang="en-IN"/>
          </a:p>
        </p:txBody>
      </p:sp>
    </p:spTree>
    <p:extLst>
      <p:ext uri="{BB962C8B-B14F-4D97-AF65-F5344CB8AC3E}">
        <p14:creationId xmlns:p14="http://schemas.microsoft.com/office/powerpoint/2010/main" val="33739825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6C5BD-5C42-4E4B-8B2F-77B46D806C2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14AFFC8-D7FB-43EA-A55F-01188AF209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1A3730-2155-4EFA-9C1A-AF39132E9AD1}"/>
              </a:ext>
            </a:extLst>
          </p:cNvPr>
          <p:cNvSpPr>
            <a:spLocks noGrp="1"/>
          </p:cNvSpPr>
          <p:nvPr>
            <p:ph type="dt" sz="half" idx="10"/>
          </p:nvPr>
        </p:nvSpPr>
        <p:spPr/>
        <p:txBody>
          <a:bodyPr/>
          <a:lstStyle/>
          <a:p>
            <a:fld id="{8E9A79E4-0105-460D-9961-F2CC6B17C80B}" type="datetimeFigureOut">
              <a:rPr lang="en-IN" smtClean="0"/>
              <a:t>2-8-24</a:t>
            </a:fld>
            <a:endParaRPr lang="en-IN"/>
          </a:p>
        </p:txBody>
      </p:sp>
      <p:sp>
        <p:nvSpPr>
          <p:cNvPr id="5" name="Footer Placeholder 4">
            <a:extLst>
              <a:ext uri="{FF2B5EF4-FFF2-40B4-BE49-F238E27FC236}">
                <a16:creationId xmlns:a16="http://schemas.microsoft.com/office/drawing/2014/main" id="{21284DD2-D527-42F8-AFB6-176CB49BED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95132BF-BECF-4382-A986-CC261A2927C2}"/>
              </a:ext>
            </a:extLst>
          </p:cNvPr>
          <p:cNvSpPr>
            <a:spLocks noGrp="1"/>
          </p:cNvSpPr>
          <p:nvPr>
            <p:ph type="sldNum" sz="quarter" idx="12"/>
          </p:nvPr>
        </p:nvSpPr>
        <p:spPr/>
        <p:txBody>
          <a:bodyPr/>
          <a:lstStyle/>
          <a:p>
            <a:fld id="{B720FF77-AA82-47BB-8A23-B418178D6571}" type="slidenum">
              <a:rPr lang="en-IN" smtClean="0"/>
              <a:t>‹#›</a:t>
            </a:fld>
            <a:endParaRPr lang="en-IN"/>
          </a:p>
        </p:txBody>
      </p:sp>
    </p:spTree>
    <p:extLst>
      <p:ext uri="{BB962C8B-B14F-4D97-AF65-F5344CB8AC3E}">
        <p14:creationId xmlns:p14="http://schemas.microsoft.com/office/powerpoint/2010/main" val="6082065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8F1724-9B5D-4F10-B9B0-7CC25A63204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C1C17F1-FE87-453C-8A86-6FFD3CD758A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04CCC39-292D-4EC1-B63B-3AE1F933B285}"/>
              </a:ext>
            </a:extLst>
          </p:cNvPr>
          <p:cNvSpPr>
            <a:spLocks noGrp="1"/>
          </p:cNvSpPr>
          <p:nvPr>
            <p:ph type="dt" sz="half" idx="10"/>
          </p:nvPr>
        </p:nvSpPr>
        <p:spPr/>
        <p:txBody>
          <a:bodyPr/>
          <a:lstStyle/>
          <a:p>
            <a:fld id="{8E9A79E4-0105-460D-9961-F2CC6B17C80B}" type="datetimeFigureOut">
              <a:rPr lang="en-IN" smtClean="0"/>
              <a:t>2-8-24</a:t>
            </a:fld>
            <a:endParaRPr lang="en-IN"/>
          </a:p>
        </p:txBody>
      </p:sp>
      <p:sp>
        <p:nvSpPr>
          <p:cNvPr id="5" name="Footer Placeholder 4">
            <a:extLst>
              <a:ext uri="{FF2B5EF4-FFF2-40B4-BE49-F238E27FC236}">
                <a16:creationId xmlns:a16="http://schemas.microsoft.com/office/drawing/2014/main" id="{7A0A849B-8398-48C7-95D7-B0ABF00EC5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FC63768-D343-4BC8-8E8E-4E88C8D271A4}"/>
              </a:ext>
            </a:extLst>
          </p:cNvPr>
          <p:cNvSpPr>
            <a:spLocks noGrp="1"/>
          </p:cNvSpPr>
          <p:nvPr>
            <p:ph type="sldNum" sz="quarter" idx="12"/>
          </p:nvPr>
        </p:nvSpPr>
        <p:spPr/>
        <p:txBody>
          <a:bodyPr/>
          <a:lstStyle/>
          <a:p>
            <a:fld id="{B720FF77-AA82-47BB-8A23-B418178D6571}" type="slidenum">
              <a:rPr lang="en-IN" smtClean="0"/>
              <a:t>‹#›</a:t>
            </a:fld>
            <a:endParaRPr lang="en-IN"/>
          </a:p>
        </p:txBody>
      </p:sp>
    </p:spTree>
    <p:extLst>
      <p:ext uri="{BB962C8B-B14F-4D97-AF65-F5344CB8AC3E}">
        <p14:creationId xmlns:p14="http://schemas.microsoft.com/office/powerpoint/2010/main" val="41830964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817B8-CBD0-44AB-91AE-2A68C23CC4D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F216068-7C5A-4E7C-A542-D37BE19659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76A3347-824F-4F62-82B0-6377356536C4}"/>
              </a:ext>
            </a:extLst>
          </p:cNvPr>
          <p:cNvSpPr>
            <a:spLocks noGrp="1"/>
          </p:cNvSpPr>
          <p:nvPr>
            <p:ph type="dt" sz="half" idx="10"/>
          </p:nvPr>
        </p:nvSpPr>
        <p:spPr/>
        <p:txBody>
          <a:bodyPr/>
          <a:lstStyle/>
          <a:p>
            <a:fld id="{8E9A79E4-0105-460D-9961-F2CC6B17C80B}" type="datetimeFigureOut">
              <a:rPr lang="en-IN" smtClean="0"/>
              <a:t>2-8-24</a:t>
            </a:fld>
            <a:endParaRPr lang="en-IN"/>
          </a:p>
        </p:txBody>
      </p:sp>
      <p:sp>
        <p:nvSpPr>
          <p:cNvPr id="5" name="Footer Placeholder 4">
            <a:extLst>
              <a:ext uri="{FF2B5EF4-FFF2-40B4-BE49-F238E27FC236}">
                <a16:creationId xmlns:a16="http://schemas.microsoft.com/office/drawing/2014/main" id="{D1299AAD-65C7-44AB-9679-583317C400E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AEF9146-80C5-4E77-B2AD-34B3E14A9CC3}"/>
              </a:ext>
            </a:extLst>
          </p:cNvPr>
          <p:cNvSpPr>
            <a:spLocks noGrp="1"/>
          </p:cNvSpPr>
          <p:nvPr>
            <p:ph type="sldNum" sz="quarter" idx="12"/>
          </p:nvPr>
        </p:nvSpPr>
        <p:spPr/>
        <p:txBody>
          <a:bodyPr/>
          <a:lstStyle/>
          <a:p>
            <a:fld id="{B720FF77-AA82-47BB-8A23-B418178D6571}" type="slidenum">
              <a:rPr lang="en-IN" smtClean="0"/>
              <a:t>‹#›</a:t>
            </a:fld>
            <a:endParaRPr lang="en-IN"/>
          </a:p>
        </p:txBody>
      </p:sp>
    </p:spTree>
    <p:extLst>
      <p:ext uri="{BB962C8B-B14F-4D97-AF65-F5344CB8AC3E}">
        <p14:creationId xmlns:p14="http://schemas.microsoft.com/office/powerpoint/2010/main" val="37268411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63017-E73B-46B9-ABB9-F0E4B8B947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ACA9B2C-C5B5-4525-970F-4452AC9BB6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6FC3DB8-FCFD-4BF2-A569-65BECA7A690E}"/>
              </a:ext>
            </a:extLst>
          </p:cNvPr>
          <p:cNvSpPr>
            <a:spLocks noGrp="1"/>
          </p:cNvSpPr>
          <p:nvPr>
            <p:ph type="dt" sz="half" idx="10"/>
          </p:nvPr>
        </p:nvSpPr>
        <p:spPr/>
        <p:txBody>
          <a:bodyPr/>
          <a:lstStyle/>
          <a:p>
            <a:fld id="{8E9A79E4-0105-460D-9961-F2CC6B17C80B}" type="datetimeFigureOut">
              <a:rPr lang="en-IN" smtClean="0"/>
              <a:t>2-8-24</a:t>
            </a:fld>
            <a:endParaRPr lang="en-IN"/>
          </a:p>
        </p:txBody>
      </p:sp>
      <p:sp>
        <p:nvSpPr>
          <p:cNvPr id="5" name="Footer Placeholder 4">
            <a:extLst>
              <a:ext uri="{FF2B5EF4-FFF2-40B4-BE49-F238E27FC236}">
                <a16:creationId xmlns:a16="http://schemas.microsoft.com/office/drawing/2014/main" id="{6B10430F-168B-422A-9A09-0111A1834ED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CAB1A6F-EE8F-4676-B3EE-1F88738B3D37}"/>
              </a:ext>
            </a:extLst>
          </p:cNvPr>
          <p:cNvSpPr>
            <a:spLocks noGrp="1"/>
          </p:cNvSpPr>
          <p:nvPr>
            <p:ph type="sldNum" sz="quarter" idx="12"/>
          </p:nvPr>
        </p:nvSpPr>
        <p:spPr/>
        <p:txBody>
          <a:bodyPr/>
          <a:lstStyle/>
          <a:p>
            <a:fld id="{B720FF77-AA82-47BB-8A23-B418178D6571}" type="slidenum">
              <a:rPr lang="en-IN" smtClean="0"/>
              <a:t>‹#›</a:t>
            </a:fld>
            <a:endParaRPr lang="en-IN"/>
          </a:p>
        </p:txBody>
      </p:sp>
    </p:spTree>
    <p:extLst>
      <p:ext uri="{BB962C8B-B14F-4D97-AF65-F5344CB8AC3E}">
        <p14:creationId xmlns:p14="http://schemas.microsoft.com/office/powerpoint/2010/main" val="10792293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2E038-2418-473F-9ACA-14CFD6FA8A6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10D551D-CD05-4935-80FC-1AC106E87C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0359D77-9204-47F5-B037-C13175C58DE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D1F7A89-2A93-4C2D-BDF8-853BBB34D243}"/>
              </a:ext>
            </a:extLst>
          </p:cNvPr>
          <p:cNvSpPr>
            <a:spLocks noGrp="1"/>
          </p:cNvSpPr>
          <p:nvPr>
            <p:ph type="dt" sz="half" idx="10"/>
          </p:nvPr>
        </p:nvSpPr>
        <p:spPr/>
        <p:txBody>
          <a:bodyPr/>
          <a:lstStyle/>
          <a:p>
            <a:fld id="{8E9A79E4-0105-460D-9961-F2CC6B17C80B}" type="datetimeFigureOut">
              <a:rPr lang="en-IN" smtClean="0"/>
              <a:t>2-8-24</a:t>
            </a:fld>
            <a:endParaRPr lang="en-IN"/>
          </a:p>
        </p:txBody>
      </p:sp>
      <p:sp>
        <p:nvSpPr>
          <p:cNvPr id="6" name="Footer Placeholder 5">
            <a:extLst>
              <a:ext uri="{FF2B5EF4-FFF2-40B4-BE49-F238E27FC236}">
                <a16:creationId xmlns:a16="http://schemas.microsoft.com/office/drawing/2014/main" id="{6B55F247-E30C-4D5D-A488-C44B2B80B57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1C31C44-8D20-4402-A1AC-3BC6884EC04D}"/>
              </a:ext>
            </a:extLst>
          </p:cNvPr>
          <p:cNvSpPr>
            <a:spLocks noGrp="1"/>
          </p:cNvSpPr>
          <p:nvPr>
            <p:ph type="sldNum" sz="quarter" idx="12"/>
          </p:nvPr>
        </p:nvSpPr>
        <p:spPr/>
        <p:txBody>
          <a:bodyPr/>
          <a:lstStyle/>
          <a:p>
            <a:fld id="{B720FF77-AA82-47BB-8A23-B418178D6571}" type="slidenum">
              <a:rPr lang="en-IN" smtClean="0"/>
              <a:t>‹#›</a:t>
            </a:fld>
            <a:endParaRPr lang="en-IN"/>
          </a:p>
        </p:txBody>
      </p:sp>
    </p:spTree>
    <p:extLst>
      <p:ext uri="{BB962C8B-B14F-4D97-AF65-F5344CB8AC3E}">
        <p14:creationId xmlns:p14="http://schemas.microsoft.com/office/powerpoint/2010/main" val="40460503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39A8B-F67A-43D8-9C62-7669D777318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0BF2ADC-92D5-4C43-8C7B-E5BEA7E628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E34872F-90DD-4973-B19A-C2DD64F554A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B7F7CC1-39B9-4D9F-995A-4F2796D819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9C7824B-4C2D-4D26-A13F-499564D7238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63C7284-81CC-4B54-83EA-4B8426F11B50}"/>
              </a:ext>
            </a:extLst>
          </p:cNvPr>
          <p:cNvSpPr>
            <a:spLocks noGrp="1"/>
          </p:cNvSpPr>
          <p:nvPr>
            <p:ph type="dt" sz="half" idx="10"/>
          </p:nvPr>
        </p:nvSpPr>
        <p:spPr/>
        <p:txBody>
          <a:bodyPr/>
          <a:lstStyle/>
          <a:p>
            <a:fld id="{8E9A79E4-0105-460D-9961-F2CC6B17C80B}" type="datetimeFigureOut">
              <a:rPr lang="en-IN" smtClean="0"/>
              <a:t>2-8-24</a:t>
            </a:fld>
            <a:endParaRPr lang="en-IN"/>
          </a:p>
        </p:txBody>
      </p:sp>
      <p:sp>
        <p:nvSpPr>
          <p:cNvPr id="8" name="Footer Placeholder 7">
            <a:extLst>
              <a:ext uri="{FF2B5EF4-FFF2-40B4-BE49-F238E27FC236}">
                <a16:creationId xmlns:a16="http://schemas.microsoft.com/office/drawing/2014/main" id="{1183E5A8-4002-4218-BA72-2749591EDEA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9E361E5-1242-41CD-A92A-B25AC26FAC25}"/>
              </a:ext>
            </a:extLst>
          </p:cNvPr>
          <p:cNvSpPr>
            <a:spLocks noGrp="1"/>
          </p:cNvSpPr>
          <p:nvPr>
            <p:ph type="sldNum" sz="quarter" idx="12"/>
          </p:nvPr>
        </p:nvSpPr>
        <p:spPr/>
        <p:txBody>
          <a:bodyPr/>
          <a:lstStyle/>
          <a:p>
            <a:fld id="{B720FF77-AA82-47BB-8A23-B418178D6571}" type="slidenum">
              <a:rPr lang="en-IN" smtClean="0"/>
              <a:t>‹#›</a:t>
            </a:fld>
            <a:endParaRPr lang="en-IN"/>
          </a:p>
        </p:txBody>
      </p:sp>
    </p:spTree>
    <p:extLst>
      <p:ext uri="{BB962C8B-B14F-4D97-AF65-F5344CB8AC3E}">
        <p14:creationId xmlns:p14="http://schemas.microsoft.com/office/powerpoint/2010/main" val="3565543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FBDCD-973E-4187-8B11-EB2DE4E09C8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9E66CA9-3A1B-41D9-AF31-43CB511CD19C}"/>
              </a:ext>
            </a:extLst>
          </p:cNvPr>
          <p:cNvSpPr>
            <a:spLocks noGrp="1"/>
          </p:cNvSpPr>
          <p:nvPr>
            <p:ph type="dt" sz="half" idx="10"/>
          </p:nvPr>
        </p:nvSpPr>
        <p:spPr/>
        <p:txBody>
          <a:bodyPr/>
          <a:lstStyle/>
          <a:p>
            <a:fld id="{8E9A79E4-0105-460D-9961-F2CC6B17C80B}" type="datetimeFigureOut">
              <a:rPr lang="en-IN" smtClean="0"/>
              <a:t>2-8-24</a:t>
            </a:fld>
            <a:endParaRPr lang="en-IN"/>
          </a:p>
        </p:txBody>
      </p:sp>
      <p:sp>
        <p:nvSpPr>
          <p:cNvPr id="4" name="Footer Placeholder 3">
            <a:extLst>
              <a:ext uri="{FF2B5EF4-FFF2-40B4-BE49-F238E27FC236}">
                <a16:creationId xmlns:a16="http://schemas.microsoft.com/office/drawing/2014/main" id="{E2FFAFCC-C3A6-4E51-9768-37755D200AD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186D635-9800-4FBE-8BE3-AAF8E049CCA2}"/>
              </a:ext>
            </a:extLst>
          </p:cNvPr>
          <p:cNvSpPr>
            <a:spLocks noGrp="1"/>
          </p:cNvSpPr>
          <p:nvPr>
            <p:ph type="sldNum" sz="quarter" idx="12"/>
          </p:nvPr>
        </p:nvSpPr>
        <p:spPr/>
        <p:txBody>
          <a:bodyPr/>
          <a:lstStyle/>
          <a:p>
            <a:fld id="{B720FF77-AA82-47BB-8A23-B418178D6571}" type="slidenum">
              <a:rPr lang="en-IN" smtClean="0"/>
              <a:t>‹#›</a:t>
            </a:fld>
            <a:endParaRPr lang="en-IN"/>
          </a:p>
        </p:txBody>
      </p:sp>
    </p:spTree>
    <p:extLst>
      <p:ext uri="{BB962C8B-B14F-4D97-AF65-F5344CB8AC3E}">
        <p14:creationId xmlns:p14="http://schemas.microsoft.com/office/powerpoint/2010/main" val="20943767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348E37-BB09-4C0F-9BEB-456CF84B23CB}"/>
              </a:ext>
            </a:extLst>
          </p:cNvPr>
          <p:cNvSpPr>
            <a:spLocks noGrp="1"/>
          </p:cNvSpPr>
          <p:nvPr>
            <p:ph type="dt" sz="half" idx="10"/>
          </p:nvPr>
        </p:nvSpPr>
        <p:spPr/>
        <p:txBody>
          <a:bodyPr/>
          <a:lstStyle/>
          <a:p>
            <a:fld id="{8E9A79E4-0105-460D-9961-F2CC6B17C80B}" type="datetimeFigureOut">
              <a:rPr lang="en-IN" smtClean="0"/>
              <a:t>2-8-24</a:t>
            </a:fld>
            <a:endParaRPr lang="en-IN"/>
          </a:p>
        </p:txBody>
      </p:sp>
      <p:sp>
        <p:nvSpPr>
          <p:cNvPr id="3" name="Footer Placeholder 2">
            <a:extLst>
              <a:ext uri="{FF2B5EF4-FFF2-40B4-BE49-F238E27FC236}">
                <a16:creationId xmlns:a16="http://schemas.microsoft.com/office/drawing/2014/main" id="{2E46A362-F658-45C2-A47F-F6E2B0B7CDE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25B67CC-1A5C-4FD7-9A89-041069C68CBB}"/>
              </a:ext>
            </a:extLst>
          </p:cNvPr>
          <p:cNvSpPr>
            <a:spLocks noGrp="1"/>
          </p:cNvSpPr>
          <p:nvPr>
            <p:ph type="sldNum" sz="quarter" idx="12"/>
          </p:nvPr>
        </p:nvSpPr>
        <p:spPr/>
        <p:txBody>
          <a:bodyPr/>
          <a:lstStyle/>
          <a:p>
            <a:fld id="{B720FF77-AA82-47BB-8A23-B418178D6571}" type="slidenum">
              <a:rPr lang="en-IN" smtClean="0"/>
              <a:t>‹#›</a:t>
            </a:fld>
            <a:endParaRPr lang="en-IN"/>
          </a:p>
        </p:txBody>
      </p:sp>
    </p:spTree>
    <p:extLst>
      <p:ext uri="{BB962C8B-B14F-4D97-AF65-F5344CB8AC3E}">
        <p14:creationId xmlns:p14="http://schemas.microsoft.com/office/powerpoint/2010/main" val="25487660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FE86D-8BD8-4AE5-9D96-EC81FACC8A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2A892B6-433C-41A9-B42A-447FFF7F8E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126B3BA-3321-42FA-85F3-B511F7FD39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3341ED-7CA5-4AB8-ACEB-83537C0FA10F}"/>
              </a:ext>
            </a:extLst>
          </p:cNvPr>
          <p:cNvSpPr>
            <a:spLocks noGrp="1"/>
          </p:cNvSpPr>
          <p:nvPr>
            <p:ph type="dt" sz="half" idx="10"/>
          </p:nvPr>
        </p:nvSpPr>
        <p:spPr/>
        <p:txBody>
          <a:bodyPr/>
          <a:lstStyle/>
          <a:p>
            <a:fld id="{8E9A79E4-0105-460D-9961-F2CC6B17C80B}" type="datetimeFigureOut">
              <a:rPr lang="en-IN" smtClean="0"/>
              <a:t>2-8-24</a:t>
            </a:fld>
            <a:endParaRPr lang="en-IN"/>
          </a:p>
        </p:txBody>
      </p:sp>
      <p:sp>
        <p:nvSpPr>
          <p:cNvPr id="6" name="Footer Placeholder 5">
            <a:extLst>
              <a:ext uri="{FF2B5EF4-FFF2-40B4-BE49-F238E27FC236}">
                <a16:creationId xmlns:a16="http://schemas.microsoft.com/office/drawing/2014/main" id="{AFF8E6B8-7A3F-4BC0-AD60-7A49D8C708E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C811022-F648-4B7A-B3D7-934148791C6F}"/>
              </a:ext>
            </a:extLst>
          </p:cNvPr>
          <p:cNvSpPr>
            <a:spLocks noGrp="1"/>
          </p:cNvSpPr>
          <p:nvPr>
            <p:ph type="sldNum" sz="quarter" idx="12"/>
          </p:nvPr>
        </p:nvSpPr>
        <p:spPr/>
        <p:txBody>
          <a:bodyPr/>
          <a:lstStyle/>
          <a:p>
            <a:fld id="{B720FF77-AA82-47BB-8A23-B418178D6571}" type="slidenum">
              <a:rPr lang="en-IN" smtClean="0"/>
              <a:t>‹#›</a:t>
            </a:fld>
            <a:endParaRPr lang="en-IN"/>
          </a:p>
        </p:txBody>
      </p:sp>
    </p:spTree>
    <p:extLst>
      <p:ext uri="{BB962C8B-B14F-4D97-AF65-F5344CB8AC3E}">
        <p14:creationId xmlns:p14="http://schemas.microsoft.com/office/powerpoint/2010/main" val="5951668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5A916-FAC4-4C9E-BEDB-6DC97FA1EE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FCF4E3C-1F4C-4368-80B1-B29DD076D8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B26DE0A-6029-4D5B-B22F-F98677690E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541507-2492-4FB3-BC84-466457E8F450}"/>
              </a:ext>
            </a:extLst>
          </p:cNvPr>
          <p:cNvSpPr>
            <a:spLocks noGrp="1"/>
          </p:cNvSpPr>
          <p:nvPr>
            <p:ph type="dt" sz="half" idx="10"/>
          </p:nvPr>
        </p:nvSpPr>
        <p:spPr/>
        <p:txBody>
          <a:bodyPr/>
          <a:lstStyle/>
          <a:p>
            <a:fld id="{8E9A79E4-0105-460D-9961-F2CC6B17C80B}" type="datetimeFigureOut">
              <a:rPr lang="en-IN" smtClean="0"/>
              <a:t>2-8-24</a:t>
            </a:fld>
            <a:endParaRPr lang="en-IN"/>
          </a:p>
        </p:txBody>
      </p:sp>
      <p:sp>
        <p:nvSpPr>
          <p:cNvPr id="6" name="Footer Placeholder 5">
            <a:extLst>
              <a:ext uri="{FF2B5EF4-FFF2-40B4-BE49-F238E27FC236}">
                <a16:creationId xmlns:a16="http://schemas.microsoft.com/office/drawing/2014/main" id="{F05DC836-D6CA-4DDB-8695-4651CED79E0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833B0E9-73A6-4079-8D67-29FD07C417B6}"/>
              </a:ext>
            </a:extLst>
          </p:cNvPr>
          <p:cNvSpPr>
            <a:spLocks noGrp="1"/>
          </p:cNvSpPr>
          <p:nvPr>
            <p:ph type="sldNum" sz="quarter" idx="12"/>
          </p:nvPr>
        </p:nvSpPr>
        <p:spPr/>
        <p:txBody>
          <a:bodyPr/>
          <a:lstStyle/>
          <a:p>
            <a:fld id="{B720FF77-AA82-47BB-8A23-B418178D6571}" type="slidenum">
              <a:rPr lang="en-IN" smtClean="0"/>
              <a:t>‹#›</a:t>
            </a:fld>
            <a:endParaRPr lang="en-IN"/>
          </a:p>
        </p:txBody>
      </p:sp>
    </p:spTree>
    <p:extLst>
      <p:ext uri="{BB962C8B-B14F-4D97-AF65-F5344CB8AC3E}">
        <p14:creationId xmlns:p14="http://schemas.microsoft.com/office/powerpoint/2010/main" val="33284894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F7A932F-2B8F-47C0-AF3A-00BFEB364450}"/>
              </a:ext>
            </a:extLst>
          </p:cNvPr>
          <p:cNvSpPr/>
          <p:nvPr userDrawn="1"/>
        </p:nvSpPr>
        <p:spPr>
          <a:xfrm>
            <a:off x="0" y="365126"/>
            <a:ext cx="12192000" cy="113710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Placeholder 1">
            <a:extLst>
              <a:ext uri="{FF2B5EF4-FFF2-40B4-BE49-F238E27FC236}">
                <a16:creationId xmlns:a16="http://schemas.microsoft.com/office/drawing/2014/main" id="{8396742D-DC22-4618-812F-FFE84A15C5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64D96AE0-4CBC-459E-BBE4-E281A19190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CCE4902-E62E-4A35-ADDA-48AED02028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9A79E4-0105-460D-9961-F2CC6B17C80B}" type="datetimeFigureOut">
              <a:rPr lang="en-IN" smtClean="0"/>
              <a:t>2-8-24</a:t>
            </a:fld>
            <a:endParaRPr lang="en-IN"/>
          </a:p>
        </p:txBody>
      </p:sp>
      <p:sp>
        <p:nvSpPr>
          <p:cNvPr id="5" name="Footer Placeholder 4">
            <a:extLst>
              <a:ext uri="{FF2B5EF4-FFF2-40B4-BE49-F238E27FC236}">
                <a16:creationId xmlns:a16="http://schemas.microsoft.com/office/drawing/2014/main" id="{15243A61-B16B-43E9-B38C-A96C5482D3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E5C7BEF-77A0-4D07-800A-1C59D69088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20FF77-AA82-47BB-8A23-B418178D6571}" type="slidenum">
              <a:rPr lang="en-IN" smtClean="0"/>
              <a:t>‹#›</a:t>
            </a:fld>
            <a:endParaRPr lang="en-IN"/>
          </a:p>
        </p:txBody>
      </p:sp>
    </p:spTree>
    <p:extLst>
      <p:ext uri="{BB962C8B-B14F-4D97-AF65-F5344CB8AC3E}">
        <p14:creationId xmlns:p14="http://schemas.microsoft.com/office/powerpoint/2010/main" val="23996666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bg1"/>
          </a:solidFill>
          <a:latin typeface="Tw Cen MT Condensed Extra Bold" panose="020B0803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p4"/><Relationship Id="rId1" Type="http://schemas.openxmlformats.org/officeDocument/2006/relationships/video" Target="NULL" TargetMode="Externa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diagramData" Target="../diagrams/data4.xml"/><Relationship Id="rId3" Type="http://schemas.openxmlformats.org/officeDocument/2006/relationships/image" Target="../media/image5.png"/><Relationship Id="rId7" Type="http://schemas.openxmlformats.org/officeDocument/2006/relationships/image" Target="../media/image12.png"/><Relationship Id="rId12" Type="http://schemas.microsoft.com/office/2007/relationships/diagramDrawing" Target="../diagrams/drawing3.xml"/><Relationship Id="rId17" Type="http://schemas.microsoft.com/office/2007/relationships/diagramDrawing" Target="../diagrams/drawing4.xml"/><Relationship Id="rId2" Type="http://schemas.openxmlformats.org/officeDocument/2006/relationships/image" Target="../media/image10.png"/><Relationship Id="rId16" Type="http://schemas.openxmlformats.org/officeDocument/2006/relationships/diagramColors" Target="../diagrams/colors4.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diagramColors" Target="../diagrams/colors3.xml"/><Relationship Id="rId5" Type="http://schemas.openxmlformats.org/officeDocument/2006/relationships/image" Target="../media/image6.png"/><Relationship Id="rId15" Type="http://schemas.openxmlformats.org/officeDocument/2006/relationships/diagramQuickStyle" Target="../diagrams/quickStyle4.xml"/><Relationship Id="rId10" Type="http://schemas.openxmlformats.org/officeDocument/2006/relationships/diagramQuickStyle" Target="../diagrams/quickStyle3.xml"/><Relationship Id="rId4" Type="http://schemas.openxmlformats.org/officeDocument/2006/relationships/image" Target="../media/image4.png"/><Relationship Id="rId9" Type="http://schemas.openxmlformats.org/officeDocument/2006/relationships/diagramLayout" Target="../diagrams/layout3.xml"/><Relationship Id="rId1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diagramData" Target="../diagrams/data8.xml"/><Relationship Id="rId3" Type="http://schemas.openxmlformats.org/officeDocument/2006/relationships/diagramLayout" Target="../diagrams/layout7.xml"/><Relationship Id="rId7" Type="http://schemas.openxmlformats.org/officeDocument/2006/relationships/image" Target="../media/image15.png"/><Relationship Id="rId12" Type="http://schemas.openxmlformats.org/officeDocument/2006/relationships/image" Target="../media/image20.png"/><Relationship Id="rId17" Type="http://schemas.microsoft.com/office/2007/relationships/diagramDrawing" Target="../diagrams/drawing8.xml"/><Relationship Id="rId2" Type="http://schemas.openxmlformats.org/officeDocument/2006/relationships/diagramData" Target="../diagrams/data7.xml"/><Relationship Id="rId16" Type="http://schemas.openxmlformats.org/officeDocument/2006/relationships/diagramColors" Target="../diagrams/colors8.xml"/><Relationship Id="rId1" Type="http://schemas.openxmlformats.org/officeDocument/2006/relationships/slideLayout" Target="../slideLayouts/slideLayout2.xml"/><Relationship Id="rId6" Type="http://schemas.microsoft.com/office/2007/relationships/diagramDrawing" Target="../diagrams/drawing7.xml"/><Relationship Id="rId11" Type="http://schemas.openxmlformats.org/officeDocument/2006/relationships/image" Target="../media/image19.png"/><Relationship Id="rId5" Type="http://schemas.openxmlformats.org/officeDocument/2006/relationships/diagramColors" Target="../diagrams/colors7.xml"/><Relationship Id="rId15" Type="http://schemas.openxmlformats.org/officeDocument/2006/relationships/diagramQuickStyle" Target="../diagrams/quickStyle8.xml"/><Relationship Id="rId10" Type="http://schemas.openxmlformats.org/officeDocument/2006/relationships/image" Target="../media/image18.png"/><Relationship Id="rId4" Type="http://schemas.openxmlformats.org/officeDocument/2006/relationships/diagramQuickStyle" Target="../diagrams/quickStyle7.xml"/><Relationship Id="rId9" Type="http://schemas.openxmlformats.org/officeDocument/2006/relationships/image" Target="../media/image17.png"/><Relationship Id="rId14" Type="http://schemas.openxmlformats.org/officeDocument/2006/relationships/diagramLayout" Target="../diagrams/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g-2-video">
            <a:hlinkClick r:id="" action="ppaction://media"/>
            <a:extLst>
              <a:ext uri="{FF2B5EF4-FFF2-40B4-BE49-F238E27FC236}">
                <a16:creationId xmlns:a16="http://schemas.microsoft.com/office/drawing/2014/main" id="{337EDE03-23AA-4C1A-BFE9-9939255962CC}"/>
              </a:ext>
            </a:extLst>
          </p:cNvPr>
          <p:cNvPicPr>
            <a:picLocks noChangeAspect="1"/>
          </p:cNvPicPr>
          <p:nvPr>
            <a:videoFile r:link="rId1"/>
            <p:extLst>
              <p:ext uri="{DAA4B4D4-6D71-4841-9C94-3DE7FCFB9230}">
                <p14:media xmlns:p14="http://schemas.microsoft.com/office/powerpoint/2010/main" r:embed="rId2">
                  <p14:trim end="16266.6666"/>
                </p14:media>
              </p:ext>
            </p:extLst>
          </p:nvPr>
        </p:nvPicPr>
        <p:blipFill>
          <a:blip r:embed="rId4"/>
          <a:stretch>
            <a:fillRect/>
          </a:stretch>
        </p:blipFill>
        <p:spPr>
          <a:xfrm>
            <a:off x="0" y="0"/>
            <a:ext cx="12192000" cy="6858000"/>
          </a:xfrm>
          <a:prstGeom prst="rect">
            <a:avLst/>
          </a:prstGeom>
        </p:spPr>
      </p:pic>
      <p:pic>
        <p:nvPicPr>
          <p:cNvPr id="11" name="Picture 10">
            <a:extLst>
              <a:ext uri="{FF2B5EF4-FFF2-40B4-BE49-F238E27FC236}">
                <a16:creationId xmlns:a16="http://schemas.microsoft.com/office/drawing/2014/main" id="{E18F5B5F-79CD-4DAE-8F1A-B57AD3B80C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2961" y="410818"/>
            <a:ext cx="826079" cy="808383"/>
          </a:xfrm>
          <a:prstGeom prst="rect">
            <a:avLst/>
          </a:prstGeom>
        </p:spPr>
      </p:pic>
      <p:sp>
        <p:nvSpPr>
          <p:cNvPr id="4" name="Title 3">
            <a:extLst>
              <a:ext uri="{FF2B5EF4-FFF2-40B4-BE49-F238E27FC236}">
                <a16:creationId xmlns:a16="http://schemas.microsoft.com/office/drawing/2014/main" id="{778DCC05-B70A-406A-A32E-1FEC0F2C188D}"/>
              </a:ext>
            </a:extLst>
          </p:cNvPr>
          <p:cNvSpPr>
            <a:spLocks noGrp="1"/>
          </p:cNvSpPr>
          <p:nvPr>
            <p:ph type="ctrTitle"/>
          </p:nvPr>
        </p:nvSpPr>
        <p:spPr>
          <a:xfrm>
            <a:off x="0" y="260971"/>
            <a:ext cx="9144000" cy="2387600"/>
          </a:xfrm>
        </p:spPr>
        <p:txBody>
          <a:bodyPr>
            <a:normAutofit/>
          </a:bodyPr>
          <a:lstStyle/>
          <a:p>
            <a:r>
              <a:rPr lang="en-US" sz="5400" dirty="0">
                <a:solidFill>
                  <a:schemeClr val="bg1"/>
                </a:solidFill>
              </a:rPr>
              <a:t>Business Insights 360 </a:t>
            </a:r>
            <a:endParaRPr lang="en-IN" sz="5400" dirty="0">
              <a:solidFill>
                <a:schemeClr val="bg1"/>
              </a:solidFill>
            </a:endParaRPr>
          </a:p>
        </p:txBody>
      </p:sp>
      <p:sp>
        <p:nvSpPr>
          <p:cNvPr id="5" name="Subtitle 4">
            <a:extLst>
              <a:ext uri="{FF2B5EF4-FFF2-40B4-BE49-F238E27FC236}">
                <a16:creationId xmlns:a16="http://schemas.microsoft.com/office/drawing/2014/main" id="{7E3EC653-C266-4213-93D8-5BA5BD75CB56}"/>
              </a:ext>
            </a:extLst>
          </p:cNvPr>
          <p:cNvSpPr>
            <a:spLocks noGrp="1"/>
          </p:cNvSpPr>
          <p:nvPr>
            <p:ph type="subTitle" idx="1"/>
          </p:nvPr>
        </p:nvSpPr>
        <p:spPr>
          <a:xfrm>
            <a:off x="0" y="2648571"/>
            <a:ext cx="9144000" cy="1655762"/>
          </a:xfrm>
        </p:spPr>
        <p:txBody>
          <a:bodyPr/>
          <a:lstStyle/>
          <a:p>
            <a:r>
              <a:rPr lang="en-US" dirty="0">
                <a:solidFill>
                  <a:schemeClr val="bg1"/>
                </a:solidFill>
              </a:rPr>
              <a:t>Presented By Puranjoy Patra</a:t>
            </a:r>
            <a:endParaRPr lang="en-IN" dirty="0">
              <a:solidFill>
                <a:schemeClr val="bg1"/>
              </a:solidFill>
            </a:endParaRPr>
          </a:p>
        </p:txBody>
      </p:sp>
    </p:spTree>
    <p:extLst>
      <p:ext uri="{BB962C8B-B14F-4D97-AF65-F5344CB8AC3E}">
        <p14:creationId xmlns:p14="http://schemas.microsoft.com/office/powerpoint/2010/main" val="39101296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Data-Moddel">
            <a:hlinkClick r:id="" action="ppaction://media"/>
            <a:extLst>
              <a:ext uri="{FF2B5EF4-FFF2-40B4-BE49-F238E27FC236}">
                <a16:creationId xmlns:a16="http://schemas.microsoft.com/office/drawing/2014/main" id="{F55EA909-AC88-4BF0-AD92-38E679BAB12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083212"/>
            <a:ext cx="12192000" cy="57747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a:extLst>
              <a:ext uri="{FF2B5EF4-FFF2-40B4-BE49-F238E27FC236}">
                <a16:creationId xmlns:a16="http://schemas.microsoft.com/office/drawing/2014/main" id="{7D798C0E-050D-4AA8-9857-5942A0F3B59D}"/>
              </a:ext>
            </a:extLst>
          </p:cNvPr>
          <p:cNvSpPr>
            <a:spLocks noGrp="1"/>
          </p:cNvSpPr>
          <p:nvPr>
            <p:ph type="title"/>
          </p:nvPr>
        </p:nvSpPr>
        <p:spPr/>
        <p:txBody>
          <a:bodyPr/>
          <a:lstStyle/>
          <a:p>
            <a:r>
              <a:rPr lang="en-US" dirty="0"/>
              <a:t>Data Modeling</a:t>
            </a:r>
            <a:endParaRPr lang="en-IN" dirty="0"/>
          </a:p>
        </p:txBody>
      </p:sp>
    </p:spTree>
    <p:extLst>
      <p:ext uri="{BB962C8B-B14F-4D97-AF65-F5344CB8AC3E}">
        <p14:creationId xmlns:p14="http://schemas.microsoft.com/office/powerpoint/2010/main" val="10626790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83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BC88D-E3B3-446C-9C8D-12B83E166194}"/>
              </a:ext>
            </a:extLst>
          </p:cNvPr>
          <p:cNvSpPr>
            <a:spLocks noGrp="1"/>
          </p:cNvSpPr>
          <p:nvPr>
            <p:ph type="title"/>
          </p:nvPr>
        </p:nvSpPr>
        <p:spPr>
          <a:xfrm>
            <a:off x="838200" y="188867"/>
            <a:ext cx="10515600" cy="1325563"/>
          </a:xfrm>
        </p:spPr>
        <p:txBody>
          <a:bodyPr/>
          <a:lstStyle/>
          <a:p>
            <a:r>
              <a:rPr lang="en-US" dirty="0"/>
              <a:t>Dashboard Overview</a:t>
            </a:r>
            <a:endParaRPr lang="en-IN" dirty="0"/>
          </a:p>
        </p:txBody>
      </p:sp>
      <p:grpSp>
        <p:nvGrpSpPr>
          <p:cNvPr id="22" name="Group 21">
            <a:extLst>
              <a:ext uri="{FF2B5EF4-FFF2-40B4-BE49-F238E27FC236}">
                <a16:creationId xmlns:a16="http://schemas.microsoft.com/office/drawing/2014/main" id="{52A2CD56-F70F-4A70-AA52-D2D3CF3B9C96}"/>
              </a:ext>
            </a:extLst>
          </p:cNvPr>
          <p:cNvGrpSpPr/>
          <p:nvPr/>
        </p:nvGrpSpPr>
        <p:grpSpPr>
          <a:xfrm>
            <a:off x="821848" y="2686511"/>
            <a:ext cx="644400" cy="644400"/>
            <a:chOff x="2588455" y="1741191"/>
            <a:chExt cx="1325563" cy="1325563"/>
          </a:xfrm>
        </p:grpSpPr>
        <p:sp>
          <p:nvSpPr>
            <p:cNvPr id="8" name="Oval 7">
              <a:extLst>
                <a:ext uri="{FF2B5EF4-FFF2-40B4-BE49-F238E27FC236}">
                  <a16:creationId xmlns:a16="http://schemas.microsoft.com/office/drawing/2014/main" id="{0ACE0E07-E839-4B8C-8DE3-B31ED9EF54AD}"/>
                </a:ext>
              </a:extLst>
            </p:cNvPr>
            <p:cNvSpPr/>
            <p:nvPr/>
          </p:nvSpPr>
          <p:spPr>
            <a:xfrm>
              <a:off x="2588455" y="1741191"/>
              <a:ext cx="1325563" cy="1325563"/>
            </a:xfrm>
            <a:prstGeom prst="ellipse">
              <a:avLst/>
            </a:prstGeom>
            <a:solidFill>
              <a:schemeClr val="bg1">
                <a:lumMod val="8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9E65E374-DEEB-4C30-A47D-CF26F2461BD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769544" y="2003940"/>
              <a:ext cx="828859" cy="828859"/>
            </a:xfrm>
            <a:custGeom>
              <a:avLst/>
              <a:gdLst>
                <a:gd name="connsiteX0" fmla="*/ 0 w 1172307"/>
                <a:gd name="connsiteY0" fmla="*/ 0 h 1172307"/>
                <a:gd name="connsiteX1" fmla="*/ 1172307 w 1172307"/>
                <a:gd name="connsiteY1" fmla="*/ 0 h 1172307"/>
                <a:gd name="connsiteX2" fmla="*/ 1172307 w 1172307"/>
                <a:gd name="connsiteY2" fmla="*/ 1172307 h 1172307"/>
                <a:gd name="connsiteX3" fmla="*/ 14142 w 1172307"/>
                <a:gd name="connsiteY3" fmla="*/ 1172307 h 1172307"/>
                <a:gd name="connsiteX4" fmla="*/ 2812 w 1172307"/>
                <a:gd name="connsiteY4" fmla="*/ 1162959 h 1172307"/>
                <a:gd name="connsiteX5" fmla="*/ 0 w 1172307"/>
                <a:gd name="connsiteY5" fmla="*/ 1159551 h 1172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307" h="1172307">
                  <a:moveTo>
                    <a:pt x="0" y="0"/>
                  </a:moveTo>
                  <a:lnTo>
                    <a:pt x="1172307" y="0"/>
                  </a:lnTo>
                  <a:lnTo>
                    <a:pt x="1172307" y="1172307"/>
                  </a:lnTo>
                  <a:lnTo>
                    <a:pt x="14142" y="1172307"/>
                  </a:lnTo>
                  <a:lnTo>
                    <a:pt x="2812" y="1162959"/>
                  </a:lnTo>
                  <a:lnTo>
                    <a:pt x="0" y="1159551"/>
                  </a:lnTo>
                  <a:close/>
                </a:path>
              </a:pathLst>
            </a:custGeom>
            <a:ln>
              <a:noFill/>
            </a:ln>
          </p:spPr>
        </p:pic>
      </p:grpSp>
      <p:grpSp>
        <p:nvGrpSpPr>
          <p:cNvPr id="10" name="Group 9">
            <a:extLst>
              <a:ext uri="{FF2B5EF4-FFF2-40B4-BE49-F238E27FC236}">
                <a16:creationId xmlns:a16="http://schemas.microsoft.com/office/drawing/2014/main" id="{534ECB3C-1C6C-41D9-9371-73C3EC017AFF}"/>
              </a:ext>
            </a:extLst>
          </p:cNvPr>
          <p:cNvGrpSpPr/>
          <p:nvPr/>
        </p:nvGrpSpPr>
        <p:grpSpPr>
          <a:xfrm>
            <a:off x="789149" y="3625914"/>
            <a:ext cx="644400" cy="644400"/>
            <a:chOff x="2588455" y="1350497"/>
            <a:chExt cx="1716258" cy="1716258"/>
          </a:xfrm>
        </p:grpSpPr>
        <p:sp>
          <p:nvSpPr>
            <p:cNvPr id="11" name="Oval 10">
              <a:extLst>
                <a:ext uri="{FF2B5EF4-FFF2-40B4-BE49-F238E27FC236}">
                  <a16:creationId xmlns:a16="http://schemas.microsoft.com/office/drawing/2014/main" id="{AB5603B3-0F97-473C-95D4-5F000ED0C430}"/>
                </a:ext>
              </a:extLst>
            </p:cNvPr>
            <p:cNvSpPr/>
            <p:nvPr/>
          </p:nvSpPr>
          <p:spPr>
            <a:xfrm>
              <a:off x="2588455" y="1350497"/>
              <a:ext cx="1716258" cy="1716258"/>
            </a:xfrm>
            <a:prstGeom prst="ellipse">
              <a:avLst/>
            </a:prstGeom>
            <a:solidFill>
              <a:schemeClr val="bg1">
                <a:lumMod val="8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a:extLst>
                <a:ext uri="{FF2B5EF4-FFF2-40B4-BE49-F238E27FC236}">
                  <a16:creationId xmlns:a16="http://schemas.microsoft.com/office/drawing/2014/main" id="{8BFC803D-FB86-40B5-AAFE-7E19F78FA37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2822918" y="1690688"/>
              <a:ext cx="1073156" cy="1073156"/>
            </a:xfrm>
            <a:custGeom>
              <a:avLst/>
              <a:gdLst>
                <a:gd name="connsiteX0" fmla="*/ 0 w 1172307"/>
                <a:gd name="connsiteY0" fmla="*/ 0 h 1172307"/>
                <a:gd name="connsiteX1" fmla="*/ 1172307 w 1172307"/>
                <a:gd name="connsiteY1" fmla="*/ 0 h 1172307"/>
                <a:gd name="connsiteX2" fmla="*/ 1172307 w 1172307"/>
                <a:gd name="connsiteY2" fmla="*/ 1172307 h 1172307"/>
                <a:gd name="connsiteX3" fmla="*/ 14142 w 1172307"/>
                <a:gd name="connsiteY3" fmla="*/ 1172307 h 1172307"/>
                <a:gd name="connsiteX4" fmla="*/ 2812 w 1172307"/>
                <a:gd name="connsiteY4" fmla="*/ 1162959 h 1172307"/>
                <a:gd name="connsiteX5" fmla="*/ 0 w 1172307"/>
                <a:gd name="connsiteY5" fmla="*/ 1159551 h 1172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307" h="1172307">
                  <a:moveTo>
                    <a:pt x="0" y="0"/>
                  </a:moveTo>
                  <a:lnTo>
                    <a:pt x="1172307" y="0"/>
                  </a:lnTo>
                  <a:lnTo>
                    <a:pt x="1172307" y="1172307"/>
                  </a:lnTo>
                  <a:lnTo>
                    <a:pt x="14142" y="1172307"/>
                  </a:lnTo>
                  <a:lnTo>
                    <a:pt x="2812" y="1162959"/>
                  </a:lnTo>
                  <a:lnTo>
                    <a:pt x="0" y="1159551"/>
                  </a:lnTo>
                  <a:close/>
                </a:path>
              </a:pathLst>
            </a:custGeom>
            <a:ln>
              <a:noFill/>
            </a:ln>
          </p:spPr>
        </p:pic>
      </p:grpSp>
      <p:grpSp>
        <p:nvGrpSpPr>
          <p:cNvPr id="23" name="Group 22">
            <a:extLst>
              <a:ext uri="{FF2B5EF4-FFF2-40B4-BE49-F238E27FC236}">
                <a16:creationId xmlns:a16="http://schemas.microsoft.com/office/drawing/2014/main" id="{E10A229A-A5C2-44F9-A2FC-94922927ECFF}"/>
              </a:ext>
            </a:extLst>
          </p:cNvPr>
          <p:cNvGrpSpPr/>
          <p:nvPr/>
        </p:nvGrpSpPr>
        <p:grpSpPr>
          <a:xfrm>
            <a:off x="838200" y="1692307"/>
            <a:ext cx="643123" cy="643123"/>
            <a:chOff x="5601759" y="1741189"/>
            <a:chExt cx="1325563" cy="1325563"/>
          </a:xfrm>
        </p:grpSpPr>
        <p:sp>
          <p:nvSpPr>
            <p:cNvPr id="14" name="Oval 13">
              <a:extLst>
                <a:ext uri="{FF2B5EF4-FFF2-40B4-BE49-F238E27FC236}">
                  <a16:creationId xmlns:a16="http://schemas.microsoft.com/office/drawing/2014/main" id="{E78E70E7-4379-4FC5-95F4-25A18D40B72F}"/>
                </a:ext>
              </a:extLst>
            </p:cNvPr>
            <p:cNvSpPr/>
            <p:nvPr/>
          </p:nvSpPr>
          <p:spPr>
            <a:xfrm>
              <a:off x="5601759" y="1741189"/>
              <a:ext cx="1325563" cy="1325563"/>
            </a:xfrm>
            <a:prstGeom prst="ellipse">
              <a:avLst/>
            </a:prstGeom>
            <a:solidFill>
              <a:schemeClr val="bg1">
                <a:lumMod val="8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FF908457-3DEE-436D-90F5-D63A8307CE0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825052" y="2003938"/>
              <a:ext cx="828859" cy="828859"/>
            </a:xfrm>
            <a:custGeom>
              <a:avLst/>
              <a:gdLst>
                <a:gd name="connsiteX0" fmla="*/ 0 w 1172307"/>
                <a:gd name="connsiteY0" fmla="*/ 0 h 1172307"/>
                <a:gd name="connsiteX1" fmla="*/ 1172307 w 1172307"/>
                <a:gd name="connsiteY1" fmla="*/ 0 h 1172307"/>
                <a:gd name="connsiteX2" fmla="*/ 1172307 w 1172307"/>
                <a:gd name="connsiteY2" fmla="*/ 1172307 h 1172307"/>
                <a:gd name="connsiteX3" fmla="*/ 14142 w 1172307"/>
                <a:gd name="connsiteY3" fmla="*/ 1172307 h 1172307"/>
                <a:gd name="connsiteX4" fmla="*/ 2812 w 1172307"/>
                <a:gd name="connsiteY4" fmla="*/ 1162959 h 1172307"/>
                <a:gd name="connsiteX5" fmla="*/ 0 w 1172307"/>
                <a:gd name="connsiteY5" fmla="*/ 1159551 h 1172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307" h="1172307">
                  <a:moveTo>
                    <a:pt x="0" y="0"/>
                  </a:moveTo>
                  <a:lnTo>
                    <a:pt x="1172307" y="0"/>
                  </a:lnTo>
                  <a:lnTo>
                    <a:pt x="1172307" y="1172307"/>
                  </a:lnTo>
                  <a:lnTo>
                    <a:pt x="14142" y="1172307"/>
                  </a:lnTo>
                  <a:lnTo>
                    <a:pt x="2812" y="1162959"/>
                  </a:lnTo>
                  <a:lnTo>
                    <a:pt x="0" y="1159551"/>
                  </a:lnTo>
                  <a:close/>
                </a:path>
              </a:pathLst>
            </a:custGeom>
            <a:ln>
              <a:noFill/>
            </a:ln>
          </p:spPr>
        </p:pic>
      </p:grpSp>
      <p:grpSp>
        <p:nvGrpSpPr>
          <p:cNvPr id="24" name="Group 23">
            <a:extLst>
              <a:ext uri="{FF2B5EF4-FFF2-40B4-BE49-F238E27FC236}">
                <a16:creationId xmlns:a16="http://schemas.microsoft.com/office/drawing/2014/main" id="{4B776EB8-4A80-4F4C-A3F3-4AFDC6698BDB}"/>
              </a:ext>
            </a:extLst>
          </p:cNvPr>
          <p:cNvGrpSpPr/>
          <p:nvPr/>
        </p:nvGrpSpPr>
        <p:grpSpPr>
          <a:xfrm>
            <a:off x="733766" y="5504719"/>
            <a:ext cx="644400" cy="644400"/>
            <a:chOff x="7108411" y="1741188"/>
            <a:chExt cx="1325563" cy="1325563"/>
          </a:xfrm>
        </p:grpSpPr>
        <p:sp>
          <p:nvSpPr>
            <p:cNvPr id="17" name="Oval 16">
              <a:extLst>
                <a:ext uri="{FF2B5EF4-FFF2-40B4-BE49-F238E27FC236}">
                  <a16:creationId xmlns:a16="http://schemas.microsoft.com/office/drawing/2014/main" id="{874E2B36-7CDA-4FBE-8E27-A94788474C33}"/>
                </a:ext>
              </a:extLst>
            </p:cNvPr>
            <p:cNvSpPr/>
            <p:nvPr/>
          </p:nvSpPr>
          <p:spPr>
            <a:xfrm>
              <a:off x="7108411" y="1741188"/>
              <a:ext cx="1325563" cy="1325563"/>
            </a:xfrm>
            <a:prstGeom prst="ellipse">
              <a:avLst/>
            </a:prstGeom>
            <a:solidFill>
              <a:schemeClr val="bg1">
                <a:lumMod val="8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 name="Picture 17">
              <a:extLst>
                <a:ext uri="{FF2B5EF4-FFF2-40B4-BE49-F238E27FC236}">
                  <a16:creationId xmlns:a16="http://schemas.microsoft.com/office/drawing/2014/main" id="{0939AEDA-740E-4618-98F4-6DC8B087AE8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331704" y="2003937"/>
              <a:ext cx="828859" cy="828859"/>
            </a:xfrm>
            <a:custGeom>
              <a:avLst/>
              <a:gdLst>
                <a:gd name="connsiteX0" fmla="*/ 0 w 1172307"/>
                <a:gd name="connsiteY0" fmla="*/ 0 h 1172307"/>
                <a:gd name="connsiteX1" fmla="*/ 1172307 w 1172307"/>
                <a:gd name="connsiteY1" fmla="*/ 0 h 1172307"/>
                <a:gd name="connsiteX2" fmla="*/ 1172307 w 1172307"/>
                <a:gd name="connsiteY2" fmla="*/ 1172307 h 1172307"/>
                <a:gd name="connsiteX3" fmla="*/ 14142 w 1172307"/>
                <a:gd name="connsiteY3" fmla="*/ 1172307 h 1172307"/>
                <a:gd name="connsiteX4" fmla="*/ 2812 w 1172307"/>
                <a:gd name="connsiteY4" fmla="*/ 1162959 h 1172307"/>
                <a:gd name="connsiteX5" fmla="*/ 0 w 1172307"/>
                <a:gd name="connsiteY5" fmla="*/ 1159551 h 1172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307" h="1172307">
                  <a:moveTo>
                    <a:pt x="0" y="0"/>
                  </a:moveTo>
                  <a:lnTo>
                    <a:pt x="1172307" y="0"/>
                  </a:lnTo>
                  <a:lnTo>
                    <a:pt x="1172307" y="1172307"/>
                  </a:lnTo>
                  <a:lnTo>
                    <a:pt x="14142" y="1172307"/>
                  </a:lnTo>
                  <a:lnTo>
                    <a:pt x="2812" y="1162959"/>
                  </a:lnTo>
                  <a:lnTo>
                    <a:pt x="0" y="1159551"/>
                  </a:lnTo>
                  <a:close/>
                </a:path>
              </a:pathLst>
            </a:custGeom>
            <a:ln>
              <a:noFill/>
            </a:ln>
          </p:spPr>
        </p:pic>
      </p:grpSp>
      <p:grpSp>
        <p:nvGrpSpPr>
          <p:cNvPr id="25" name="Group 24">
            <a:extLst>
              <a:ext uri="{FF2B5EF4-FFF2-40B4-BE49-F238E27FC236}">
                <a16:creationId xmlns:a16="http://schemas.microsoft.com/office/drawing/2014/main" id="{6E9E92FC-2814-40B1-B8F8-8EFDD6F6743C}"/>
              </a:ext>
            </a:extLst>
          </p:cNvPr>
          <p:cNvGrpSpPr/>
          <p:nvPr/>
        </p:nvGrpSpPr>
        <p:grpSpPr>
          <a:xfrm>
            <a:off x="747823" y="4565317"/>
            <a:ext cx="644400" cy="644400"/>
            <a:chOff x="8615063" y="1741187"/>
            <a:chExt cx="1325563" cy="1325563"/>
          </a:xfrm>
        </p:grpSpPr>
        <p:sp>
          <p:nvSpPr>
            <p:cNvPr id="20" name="Oval 19">
              <a:extLst>
                <a:ext uri="{FF2B5EF4-FFF2-40B4-BE49-F238E27FC236}">
                  <a16:creationId xmlns:a16="http://schemas.microsoft.com/office/drawing/2014/main" id="{A80FA1F9-A21A-44B3-93B0-CCFB4DF458E0}"/>
                </a:ext>
              </a:extLst>
            </p:cNvPr>
            <p:cNvSpPr/>
            <p:nvPr/>
          </p:nvSpPr>
          <p:spPr>
            <a:xfrm>
              <a:off x="8615063" y="1741187"/>
              <a:ext cx="1325563" cy="1325563"/>
            </a:xfrm>
            <a:prstGeom prst="ellipse">
              <a:avLst/>
            </a:prstGeom>
            <a:solidFill>
              <a:schemeClr val="bg1">
                <a:lumMod val="8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 name="Picture 20">
              <a:extLst>
                <a:ext uri="{FF2B5EF4-FFF2-40B4-BE49-F238E27FC236}">
                  <a16:creationId xmlns:a16="http://schemas.microsoft.com/office/drawing/2014/main" id="{D15DDFD0-DA22-4B2D-A911-8170C0EC8FD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796152" y="2003936"/>
              <a:ext cx="828859" cy="828859"/>
            </a:xfrm>
            <a:custGeom>
              <a:avLst/>
              <a:gdLst>
                <a:gd name="connsiteX0" fmla="*/ 0 w 1172307"/>
                <a:gd name="connsiteY0" fmla="*/ 0 h 1172307"/>
                <a:gd name="connsiteX1" fmla="*/ 1172307 w 1172307"/>
                <a:gd name="connsiteY1" fmla="*/ 0 h 1172307"/>
                <a:gd name="connsiteX2" fmla="*/ 1172307 w 1172307"/>
                <a:gd name="connsiteY2" fmla="*/ 1172307 h 1172307"/>
                <a:gd name="connsiteX3" fmla="*/ 14142 w 1172307"/>
                <a:gd name="connsiteY3" fmla="*/ 1172307 h 1172307"/>
                <a:gd name="connsiteX4" fmla="*/ 2812 w 1172307"/>
                <a:gd name="connsiteY4" fmla="*/ 1162959 h 1172307"/>
                <a:gd name="connsiteX5" fmla="*/ 0 w 1172307"/>
                <a:gd name="connsiteY5" fmla="*/ 1159551 h 1172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307" h="1172307">
                  <a:moveTo>
                    <a:pt x="0" y="0"/>
                  </a:moveTo>
                  <a:lnTo>
                    <a:pt x="1172307" y="0"/>
                  </a:lnTo>
                  <a:lnTo>
                    <a:pt x="1172307" y="1172307"/>
                  </a:lnTo>
                  <a:lnTo>
                    <a:pt x="14142" y="1172307"/>
                  </a:lnTo>
                  <a:lnTo>
                    <a:pt x="2812" y="1162959"/>
                  </a:lnTo>
                  <a:lnTo>
                    <a:pt x="0" y="1159551"/>
                  </a:lnTo>
                  <a:close/>
                </a:path>
              </a:pathLst>
            </a:custGeom>
            <a:ln>
              <a:noFill/>
            </a:ln>
          </p:spPr>
        </p:pic>
      </p:grpSp>
      <p:sp>
        <p:nvSpPr>
          <p:cNvPr id="26" name="TextBox 25">
            <a:extLst>
              <a:ext uri="{FF2B5EF4-FFF2-40B4-BE49-F238E27FC236}">
                <a16:creationId xmlns:a16="http://schemas.microsoft.com/office/drawing/2014/main" id="{36ADFD12-95F7-4579-9E6E-01AF72BDFAEE}"/>
              </a:ext>
            </a:extLst>
          </p:cNvPr>
          <p:cNvSpPr txBox="1"/>
          <p:nvPr/>
        </p:nvSpPr>
        <p:spPr>
          <a:xfrm>
            <a:off x="1809066" y="1692307"/>
            <a:ext cx="8573868" cy="769441"/>
          </a:xfrm>
          <a:prstGeom prst="rect">
            <a:avLst/>
          </a:prstGeom>
          <a:noFill/>
        </p:spPr>
        <p:txBody>
          <a:bodyPr wrap="square" rtlCol="0">
            <a:spAutoFit/>
          </a:bodyPr>
          <a:lstStyle/>
          <a:p>
            <a:r>
              <a:rPr lang="en-US" sz="1600" b="1" i="0" dirty="0">
                <a:solidFill>
                  <a:srgbClr val="252423"/>
                </a:solidFill>
                <a:effectLst/>
              </a:rPr>
              <a:t>Finance </a:t>
            </a:r>
          </a:p>
          <a:p>
            <a:r>
              <a:rPr lang="en-US" sz="1400" b="0" i="0" dirty="0">
                <a:solidFill>
                  <a:srgbClr val="252423"/>
                </a:solidFill>
                <a:effectLst/>
              </a:rPr>
              <a:t>Get </a:t>
            </a:r>
            <a:r>
              <a:rPr lang="en-US" sz="1400" i="0" dirty="0">
                <a:solidFill>
                  <a:srgbClr val="252423"/>
                </a:solidFill>
                <a:effectLst/>
              </a:rPr>
              <a:t>P &amp; L statement </a:t>
            </a:r>
            <a:r>
              <a:rPr lang="en-US" sz="1400" b="0" i="0" dirty="0">
                <a:solidFill>
                  <a:srgbClr val="252423"/>
                </a:solidFill>
                <a:effectLst/>
              </a:rPr>
              <a:t>for any customer / product / country or aggregation of the above over any time period and More.</a:t>
            </a:r>
            <a:endParaRPr lang="en-IN" sz="1400" dirty="0"/>
          </a:p>
        </p:txBody>
      </p:sp>
      <p:sp>
        <p:nvSpPr>
          <p:cNvPr id="27" name="TextBox 26">
            <a:extLst>
              <a:ext uri="{FF2B5EF4-FFF2-40B4-BE49-F238E27FC236}">
                <a16:creationId xmlns:a16="http://schemas.microsoft.com/office/drawing/2014/main" id="{2A4A988E-2909-4864-B881-9F4789E87899}"/>
              </a:ext>
            </a:extLst>
          </p:cNvPr>
          <p:cNvSpPr txBox="1"/>
          <p:nvPr/>
        </p:nvSpPr>
        <p:spPr>
          <a:xfrm>
            <a:off x="1809066" y="2686511"/>
            <a:ext cx="8573868" cy="738664"/>
          </a:xfrm>
          <a:prstGeom prst="rect">
            <a:avLst/>
          </a:prstGeom>
          <a:noFill/>
        </p:spPr>
        <p:txBody>
          <a:bodyPr wrap="square" rtlCol="0">
            <a:spAutoFit/>
          </a:bodyPr>
          <a:lstStyle/>
          <a:p>
            <a:r>
              <a:rPr lang="en-US" sz="1400" b="1" i="0" dirty="0">
                <a:solidFill>
                  <a:srgbClr val="252423"/>
                </a:solidFill>
                <a:effectLst/>
              </a:rPr>
              <a:t>Sales </a:t>
            </a:r>
          </a:p>
          <a:p>
            <a:r>
              <a:rPr lang="en-US" sz="1400" b="0" i="0" dirty="0">
                <a:solidFill>
                  <a:srgbClr val="252423"/>
                </a:solidFill>
                <a:effectLst/>
              </a:rPr>
              <a:t>Analyze </a:t>
            </a:r>
            <a:r>
              <a:rPr lang="en-US" sz="1400" b="1" dirty="0">
                <a:solidFill>
                  <a:srgbClr val="252423"/>
                </a:solidFill>
              </a:rPr>
              <a:t>the</a:t>
            </a:r>
            <a:r>
              <a:rPr lang="en-US" sz="1400" b="0" i="0" dirty="0">
                <a:solidFill>
                  <a:srgbClr val="252423"/>
                </a:solidFill>
                <a:effectLst/>
              </a:rPr>
              <a:t> performance of customer(s) over key metrics like Net Sales, Gross Margin and view the same in </a:t>
            </a:r>
            <a:r>
              <a:rPr lang="en-US" sz="1400" i="0" dirty="0">
                <a:solidFill>
                  <a:srgbClr val="252423"/>
                </a:solidFill>
                <a:effectLst/>
              </a:rPr>
              <a:t>profitability / Growth matrix.</a:t>
            </a:r>
            <a:endParaRPr lang="en-IN" sz="1400" dirty="0"/>
          </a:p>
        </p:txBody>
      </p:sp>
      <p:sp>
        <p:nvSpPr>
          <p:cNvPr id="28" name="TextBox 27">
            <a:extLst>
              <a:ext uri="{FF2B5EF4-FFF2-40B4-BE49-F238E27FC236}">
                <a16:creationId xmlns:a16="http://schemas.microsoft.com/office/drawing/2014/main" id="{4FDEE11B-4460-420E-B12C-66DEFB3EADE7}"/>
              </a:ext>
            </a:extLst>
          </p:cNvPr>
          <p:cNvSpPr txBox="1"/>
          <p:nvPr/>
        </p:nvSpPr>
        <p:spPr>
          <a:xfrm>
            <a:off x="1809066" y="3625914"/>
            <a:ext cx="8573868" cy="769441"/>
          </a:xfrm>
          <a:prstGeom prst="rect">
            <a:avLst/>
          </a:prstGeom>
          <a:noFill/>
        </p:spPr>
        <p:txBody>
          <a:bodyPr wrap="square" rtlCol="0">
            <a:spAutoFit/>
          </a:bodyPr>
          <a:lstStyle/>
          <a:p>
            <a:r>
              <a:rPr lang="en-US" sz="1400" b="1" i="0" dirty="0">
                <a:solidFill>
                  <a:srgbClr val="252423"/>
                </a:solidFill>
                <a:effectLst/>
              </a:rPr>
              <a:t>Marketing</a:t>
            </a:r>
          </a:p>
          <a:p>
            <a:r>
              <a:rPr lang="en-US" sz="1400" b="0" i="0" dirty="0">
                <a:solidFill>
                  <a:srgbClr val="252423"/>
                </a:solidFill>
                <a:effectLst/>
              </a:rPr>
              <a:t>Analyze the performance of product(s) over key metrics like Net Sales, Gross Margin and view the same in </a:t>
            </a:r>
            <a:r>
              <a:rPr lang="en-US" sz="1400" i="0" dirty="0">
                <a:solidFill>
                  <a:srgbClr val="252423"/>
                </a:solidFill>
                <a:effectLst/>
              </a:rPr>
              <a:t>profitability / Growth matrix</a:t>
            </a:r>
            <a:r>
              <a:rPr lang="en-US" sz="1600" i="0" dirty="0">
                <a:solidFill>
                  <a:srgbClr val="252423"/>
                </a:solidFill>
                <a:effectLst/>
                <a:latin typeface="Segoe UI" panose="020B0502040204020203" pitchFamily="34" charset="0"/>
              </a:rPr>
              <a:t>.</a:t>
            </a:r>
            <a:endParaRPr lang="en-IN" sz="1400" dirty="0"/>
          </a:p>
        </p:txBody>
      </p:sp>
      <p:sp>
        <p:nvSpPr>
          <p:cNvPr id="29" name="TextBox 28">
            <a:extLst>
              <a:ext uri="{FF2B5EF4-FFF2-40B4-BE49-F238E27FC236}">
                <a16:creationId xmlns:a16="http://schemas.microsoft.com/office/drawing/2014/main" id="{5D416F83-8A01-4845-BC3F-263F25347D68}"/>
              </a:ext>
            </a:extLst>
          </p:cNvPr>
          <p:cNvSpPr txBox="1"/>
          <p:nvPr/>
        </p:nvSpPr>
        <p:spPr>
          <a:xfrm>
            <a:off x="1809066" y="4565317"/>
            <a:ext cx="8573868" cy="523220"/>
          </a:xfrm>
          <a:prstGeom prst="rect">
            <a:avLst/>
          </a:prstGeom>
          <a:noFill/>
        </p:spPr>
        <p:txBody>
          <a:bodyPr wrap="square" rtlCol="0">
            <a:spAutoFit/>
          </a:bodyPr>
          <a:lstStyle/>
          <a:p>
            <a:r>
              <a:rPr lang="en-US" sz="1400" b="1" i="0" dirty="0">
                <a:solidFill>
                  <a:srgbClr val="252423"/>
                </a:solidFill>
                <a:effectLst/>
              </a:rPr>
              <a:t>Supply Chain</a:t>
            </a:r>
          </a:p>
          <a:p>
            <a:r>
              <a:rPr lang="en-US" sz="1400" b="0" i="0" dirty="0">
                <a:solidFill>
                  <a:srgbClr val="252423"/>
                </a:solidFill>
                <a:effectLst/>
              </a:rPr>
              <a:t>Get </a:t>
            </a:r>
            <a:r>
              <a:rPr lang="en-US" sz="1400" i="0" dirty="0">
                <a:solidFill>
                  <a:srgbClr val="252423"/>
                </a:solidFill>
                <a:effectLst/>
              </a:rPr>
              <a:t>Forecast Accuracy</a:t>
            </a:r>
            <a:r>
              <a:rPr lang="en-US" sz="1400" b="0" i="0" dirty="0">
                <a:solidFill>
                  <a:srgbClr val="252423"/>
                </a:solidFill>
                <a:effectLst/>
              </a:rPr>
              <a:t>, Net Error and risk profile for product, segment, category, customer etc.</a:t>
            </a:r>
            <a:endParaRPr lang="en-IN" sz="1400" dirty="0"/>
          </a:p>
        </p:txBody>
      </p:sp>
      <p:sp>
        <p:nvSpPr>
          <p:cNvPr id="30" name="TextBox 29">
            <a:extLst>
              <a:ext uri="{FF2B5EF4-FFF2-40B4-BE49-F238E27FC236}">
                <a16:creationId xmlns:a16="http://schemas.microsoft.com/office/drawing/2014/main" id="{42A8EA22-0631-4BC4-9B59-9C9BA82D236F}"/>
              </a:ext>
            </a:extLst>
          </p:cNvPr>
          <p:cNvSpPr txBox="1"/>
          <p:nvPr/>
        </p:nvSpPr>
        <p:spPr>
          <a:xfrm>
            <a:off x="1809066" y="5504719"/>
            <a:ext cx="8573868" cy="523220"/>
          </a:xfrm>
          <a:prstGeom prst="rect">
            <a:avLst/>
          </a:prstGeom>
          <a:noFill/>
        </p:spPr>
        <p:txBody>
          <a:bodyPr wrap="square" rtlCol="0">
            <a:spAutoFit/>
          </a:bodyPr>
          <a:lstStyle/>
          <a:p>
            <a:r>
              <a:rPr lang="en-US" sz="1400" b="1" i="0" dirty="0">
                <a:solidFill>
                  <a:srgbClr val="252423"/>
                </a:solidFill>
                <a:effectLst/>
              </a:rPr>
              <a:t>Executive</a:t>
            </a:r>
          </a:p>
          <a:p>
            <a:r>
              <a:rPr lang="en-US" sz="1400" b="0" i="0" dirty="0">
                <a:solidFill>
                  <a:srgbClr val="252423"/>
                </a:solidFill>
                <a:effectLst/>
              </a:rPr>
              <a:t>A </a:t>
            </a:r>
            <a:r>
              <a:rPr lang="en-US" sz="1400" i="0" dirty="0">
                <a:solidFill>
                  <a:srgbClr val="252423"/>
                </a:solidFill>
                <a:effectLst/>
              </a:rPr>
              <a:t>top level dashboard </a:t>
            </a:r>
            <a:r>
              <a:rPr lang="en-US" sz="1400" b="0" i="0" dirty="0">
                <a:solidFill>
                  <a:srgbClr val="252423"/>
                </a:solidFill>
                <a:effectLst/>
              </a:rPr>
              <a:t>for executives consolidating top insights from all dimensions of business.</a:t>
            </a:r>
            <a:endParaRPr lang="en-IN" sz="1400" dirty="0"/>
          </a:p>
        </p:txBody>
      </p:sp>
    </p:spTree>
    <p:extLst>
      <p:ext uri="{BB962C8B-B14F-4D97-AF65-F5344CB8AC3E}">
        <p14:creationId xmlns:p14="http://schemas.microsoft.com/office/powerpoint/2010/main" val="40303752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75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left)">
                                      <p:cBhvr>
                                        <p:cTn id="16" dur="500"/>
                                        <p:tgtEl>
                                          <p:spTgt spid="22"/>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left)">
                                      <p:cBhvr>
                                        <p:cTn id="20" dur="75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500"/>
                                        <p:tgtEl>
                                          <p:spTgt spid="10"/>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wipe(left)">
                                      <p:cBhvr>
                                        <p:cTn id="29" dur="750"/>
                                        <p:tgtEl>
                                          <p:spTgt spid="2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wipe(left)">
                                      <p:cBhvr>
                                        <p:cTn id="34" dur="500"/>
                                        <p:tgtEl>
                                          <p:spTgt spid="25"/>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wipe(left)">
                                      <p:cBhvr>
                                        <p:cTn id="38" dur="75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left)">
                                      <p:cBhvr>
                                        <p:cTn id="43" dur="500"/>
                                        <p:tgtEl>
                                          <p:spTgt spid="24"/>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left)">
                                      <p:cBhvr>
                                        <p:cTn id="4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39235-7515-4890-9035-3DB1E3F9DFCF}"/>
              </a:ext>
            </a:extLst>
          </p:cNvPr>
          <p:cNvSpPr>
            <a:spLocks noGrp="1"/>
          </p:cNvSpPr>
          <p:nvPr>
            <p:ph type="title"/>
          </p:nvPr>
        </p:nvSpPr>
        <p:spPr/>
        <p:txBody>
          <a:bodyPr/>
          <a:lstStyle/>
          <a:p>
            <a:r>
              <a:rPr lang="en-US" dirty="0"/>
              <a:t>Recommendation </a:t>
            </a:r>
            <a:endParaRPr lang="en-IN" dirty="0"/>
          </a:p>
        </p:txBody>
      </p:sp>
      <p:graphicFrame>
        <p:nvGraphicFramePr>
          <p:cNvPr id="4" name="Content Placeholder 3">
            <a:extLst>
              <a:ext uri="{FF2B5EF4-FFF2-40B4-BE49-F238E27FC236}">
                <a16:creationId xmlns:a16="http://schemas.microsoft.com/office/drawing/2014/main" id="{8A9C7F84-43B2-4F87-AE0D-A4BC591B1F97}"/>
              </a:ext>
            </a:extLst>
          </p:cNvPr>
          <p:cNvGraphicFramePr>
            <a:graphicFrameLocks noGrp="1"/>
          </p:cNvGraphicFramePr>
          <p:nvPr>
            <p:ph idx="1"/>
            <p:extLst>
              <p:ext uri="{D42A27DB-BD31-4B8C-83A1-F6EECF244321}">
                <p14:modId xmlns:p14="http://schemas.microsoft.com/office/powerpoint/2010/main" val="104855741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10555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thankyou">
            <a:hlinkClick r:id="" action="ppaction://media"/>
            <a:extLst>
              <a:ext uri="{FF2B5EF4-FFF2-40B4-BE49-F238E27FC236}">
                <a16:creationId xmlns:a16="http://schemas.microsoft.com/office/drawing/2014/main" id="{347F9AA5-9A6B-4FB5-8FE1-A9ADF588185D}"/>
              </a:ext>
            </a:extLst>
          </p:cNvPr>
          <p:cNvPicPr>
            <a:picLocks noChangeAspect="1"/>
          </p:cNvPicPr>
          <p:nvPr>
            <a:videoFile r:link="rId1"/>
            <p:extLst>
              <p:ext uri="{DAA4B4D4-6D71-4841-9C94-3DE7FCFB9230}">
                <p14:media xmlns:p14="http://schemas.microsoft.com/office/powerpoint/2010/main" r:embed="rId2">
                  <p14:trim end="7818.3333"/>
                </p14:media>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948345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FE0E0-367A-4BFF-BDF5-031162439628}"/>
              </a:ext>
            </a:extLst>
          </p:cNvPr>
          <p:cNvSpPr>
            <a:spLocks noGrp="1"/>
          </p:cNvSpPr>
          <p:nvPr>
            <p:ph type="title"/>
          </p:nvPr>
        </p:nvSpPr>
        <p:spPr/>
        <p:txBody>
          <a:bodyPr/>
          <a:lstStyle/>
          <a:p>
            <a:r>
              <a:rPr lang="en-US" dirty="0"/>
              <a:t>Agenda</a:t>
            </a:r>
            <a:endParaRPr lang="en-IN" dirty="0"/>
          </a:p>
        </p:txBody>
      </p:sp>
      <p:graphicFrame>
        <p:nvGraphicFramePr>
          <p:cNvPr id="5" name="Content Placeholder 4">
            <a:extLst>
              <a:ext uri="{FF2B5EF4-FFF2-40B4-BE49-F238E27FC236}">
                <a16:creationId xmlns:a16="http://schemas.microsoft.com/office/drawing/2014/main" id="{78922AE8-F6FF-46E4-A1E6-29108A7C415E}"/>
              </a:ext>
            </a:extLst>
          </p:cNvPr>
          <p:cNvGraphicFramePr>
            <a:graphicFrameLocks noGrp="1"/>
          </p:cNvGraphicFramePr>
          <p:nvPr>
            <p:ph idx="1"/>
            <p:extLst>
              <p:ext uri="{D42A27DB-BD31-4B8C-83A1-F6EECF244321}">
                <p14:modId xmlns:p14="http://schemas.microsoft.com/office/powerpoint/2010/main" val="2090351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49355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DFD22DDD-2BE6-4F91-BE29-2D97C91B0B18}"/>
                                            </p:graphicEl>
                                          </p:spTgt>
                                        </p:tgtEl>
                                        <p:attrNameLst>
                                          <p:attrName>style.visibility</p:attrName>
                                        </p:attrNameLst>
                                      </p:cBhvr>
                                      <p:to>
                                        <p:strVal val="visible"/>
                                      </p:to>
                                    </p:set>
                                    <p:animEffect transition="in" filter="fade">
                                      <p:cBhvr>
                                        <p:cTn id="7" dur="500"/>
                                        <p:tgtEl>
                                          <p:spTgt spid="5">
                                            <p:graphicEl>
                                              <a:dgm id="{DFD22DDD-2BE6-4F91-BE29-2D97C91B0B18}"/>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3AB79FF8-C580-4800-8511-13C8DD3500BD}"/>
                                            </p:graphicEl>
                                          </p:spTgt>
                                        </p:tgtEl>
                                        <p:attrNameLst>
                                          <p:attrName>style.visibility</p:attrName>
                                        </p:attrNameLst>
                                      </p:cBhvr>
                                      <p:to>
                                        <p:strVal val="visible"/>
                                      </p:to>
                                    </p:set>
                                    <p:animEffect transition="in" filter="fade">
                                      <p:cBhvr>
                                        <p:cTn id="12" dur="500"/>
                                        <p:tgtEl>
                                          <p:spTgt spid="5">
                                            <p:graphicEl>
                                              <a:dgm id="{3AB79FF8-C580-4800-8511-13C8DD3500BD}"/>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graphicEl>
                                              <a:dgm id="{6BA962B6-003A-4B0B-B799-B99903744DD8}"/>
                                            </p:graphicEl>
                                          </p:spTgt>
                                        </p:tgtEl>
                                        <p:attrNameLst>
                                          <p:attrName>style.visibility</p:attrName>
                                        </p:attrNameLst>
                                      </p:cBhvr>
                                      <p:to>
                                        <p:strVal val="visible"/>
                                      </p:to>
                                    </p:set>
                                    <p:animEffect transition="in" filter="fade">
                                      <p:cBhvr>
                                        <p:cTn id="17" dur="500"/>
                                        <p:tgtEl>
                                          <p:spTgt spid="5">
                                            <p:graphicEl>
                                              <a:dgm id="{6BA962B6-003A-4B0B-B799-B99903744DD8}"/>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graphicEl>
                                              <a:dgm id="{90E7E6FF-3EBE-4BEB-A93A-8E29F61EB238}"/>
                                            </p:graphicEl>
                                          </p:spTgt>
                                        </p:tgtEl>
                                        <p:attrNameLst>
                                          <p:attrName>style.visibility</p:attrName>
                                        </p:attrNameLst>
                                      </p:cBhvr>
                                      <p:to>
                                        <p:strVal val="visible"/>
                                      </p:to>
                                    </p:set>
                                    <p:animEffect transition="in" filter="fade">
                                      <p:cBhvr>
                                        <p:cTn id="22" dur="500"/>
                                        <p:tgtEl>
                                          <p:spTgt spid="5">
                                            <p:graphicEl>
                                              <a:dgm id="{90E7E6FF-3EBE-4BEB-A93A-8E29F61EB238}"/>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graphicEl>
                                              <a:dgm id="{15B42FB7-9D76-42E3-B12F-47FC46B0D32A}"/>
                                            </p:graphicEl>
                                          </p:spTgt>
                                        </p:tgtEl>
                                        <p:attrNameLst>
                                          <p:attrName>style.visibility</p:attrName>
                                        </p:attrNameLst>
                                      </p:cBhvr>
                                      <p:to>
                                        <p:strVal val="visible"/>
                                      </p:to>
                                    </p:set>
                                    <p:animEffect transition="in" filter="fade">
                                      <p:cBhvr>
                                        <p:cTn id="27" dur="500"/>
                                        <p:tgtEl>
                                          <p:spTgt spid="5">
                                            <p:graphicEl>
                                              <a:dgm id="{15B42FB7-9D76-42E3-B12F-47FC46B0D32A}"/>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graphicEl>
                                              <a:dgm id="{D8EA64AF-057E-41B1-AA13-183514DF285E}"/>
                                            </p:graphicEl>
                                          </p:spTgt>
                                        </p:tgtEl>
                                        <p:attrNameLst>
                                          <p:attrName>style.visibility</p:attrName>
                                        </p:attrNameLst>
                                      </p:cBhvr>
                                      <p:to>
                                        <p:strVal val="visible"/>
                                      </p:to>
                                    </p:set>
                                    <p:animEffect transition="in" filter="fade">
                                      <p:cBhvr>
                                        <p:cTn id="32" dur="500"/>
                                        <p:tgtEl>
                                          <p:spTgt spid="5">
                                            <p:graphicEl>
                                              <a:dgm id="{D8EA64AF-057E-41B1-AA13-183514DF285E}"/>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graphicEl>
                                              <a:dgm id="{1AA17669-FAFB-4FE4-8C13-989856E394EB}"/>
                                            </p:graphicEl>
                                          </p:spTgt>
                                        </p:tgtEl>
                                        <p:attrNameLst>
                                          <p:attrName>style.visibility</p:attrName>
                                        </p:attrNameLst>
                                      </p:cBhvr>
                                      <p:to>
                                        <p:strVal val="visible"/>
                                      </p:to>
                                    </p:set>
                                    <p:animEffect transition="in" filter="fade">
                                      <p:cBhvr>
                                        <p:cTn id="37" dur="500"/>
                                        <p:tgtEl>
                                          <p:spTgt spid="5">
                                            <p:graphicEl>
                                              <a:dgm id="{1AA17669-FAFB-4FE4-8C13-989856E394EB}"/>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graphicEl>
                                              <a:dgm id="{B08A1321-44EE-4B55-A861-F4D3D9766AD1}"/>
                                            </p:graphicEl>
                                          </p:spTgt>
                                        </p:tgtEl>
                                        <p:attrNameLst>
                                          <p:attrName>style.visibility</p:attrName>
                                        </p:attrNameLst>
                                      </p:cBhvr>
                                      <p:to>
                                        <p:strVal val="visible"/>
                                      </p:to>
                                    </p:set>
                                    <p:animEffect transition="in" filter="fade">
                                      <p:cBhvr>
                                        <p:cTn id="42" dur="500"/>
                                        <p:tgtEl>
                                          <p:spTgt spid="5">
                                            <p:graphicEl>
                                              <a:dgm id="{B08A1321-44EE-4B55-A861-F4D3D9766AD1}"/>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graphicEl>
                                              <a:dgm id="{4332560D-B4C3-4E40-AD4D-6FFFC8A747D0}"/>
                                            </p:graphicEl>
                                          </p:spTgt>
                                        </p:tgtEl>
                                        <p:attrNameLst>
                                          <p:attrName>style.visibility</p:attrName>
                                        </p:attrNameLst>
                                      </p:cBhvr>
                                      <p:to>
                                        <p:strVal val="visible"/>
                                      </p:to>
                                    </p:set>
                                    <p:animEffect transition="in" filter="fade">
                                      <p:cBhvr>
                                        <p:cTn id="47" dur="500"/>
                                        <p:tgtEl>
                                          <p:spTgt spid="5">
                                            <p:graphicEl>
                                              <a:dgm id="{4332560D-B4C3-4E40-AD4D-6FFFC8A747D0}"/>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graphicEl>
                                              <a:dgm id="{77FA6044-BB92-4038-BD92-450A1A6F353D}"/>
                                            </p:graphicEl>
                                          </p:spTgt>
                                        </p:tgtEl>
                                        <p:attrNameLst>
                                          <p:attrName>style.visibility</p:attrName>
                                        </p:attrNameLst>
                                      </p:cBhvr>
                                      <p:to>
                                        <p:strVal val="visible"/>
                                      </p:to>
                                    </p:set>
                                    <p:animEffect transition="in" filter="fade">
                                      <p:cBhvr>
                                        <p:cTn id="52" dur="500"/>
                                        <p:tgtEl>
                                          <p:spTgt spid="5">
                                            <p:graphicEl>
                                              <a:dgm id="{77FA6044-BB92-4038-BD92-450A1A6F353D}"/>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
                                            <p:graphicEl>
                                              <a:dgm id="{B377CCFD-D58C-4340-9ECC-7B3E049AB89D}"/>
                                            </p:graphicEl>
                                          </p:spTgt>
                                        </p:tgtEl>
                                        <p:attrNameLst>
                                          <p:attrName>style.visibility</p:attrName>
                                        </p:attrNameLst>
                                      </p:cBhvr>
                                      <p:to>
                                        <p:strVal val="visible"/>
                                      </p:to>
                                    </p:set>
                                    <p:animEffect transition="in" filter="fade">
                                      <p:cBhvr>
                                        <p:cTn id="57" dur="500"/>
                                        <p:tgtEl>
                                          <p:spTgt spid="5">
                                            <p:graphicEl>
                                              <a:dgm id="{B377CCFD-D58C-4340-9ECC-7B3E049AB89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FE0E0-367A-4BFF-BDF5-031162439628}"/>
              </a:ext>
            </a:extLst>
          </p:cNvPr>
          <p:cNvSpPr>
            <a:spLocks noGrp="1"/>
          </p:cNvSpPr>
          <p:nvPr>
            <p:ph type="title"/>
          </p:nvPr>
        </p:nvSpPr>
        <p:spPr/>
        <p:txBody>
          <a:bodyPr/>
          <a:lstStyle/>
          <a:p>
            <a:r>
              <a:rPr lang="en-US" dirty="0"/>
              <a:t>Company Overview</a:t>
            </a:r>
            <a:endParaRPr lang="en-IN" dirty="0"/>
          </a:p>
        </p:txBody>
      </p:sp>
      <p:graphicFrame>
        <p:nvGraphicFramePr>
          <p:cNvPr id="3" name="Content Placeholder 2">
            <a:extLst>
              <a:ext uri="{FF2B5EF4-FFF2-40B4-BE49-F238E27FC236}">
                <a16:creationId xmlns:a16="http://schemas.microsoft.com/office/drawing/2014/main" id="{A72627C1-29DC-487E-A4B2-284766215A1E}"/>
              </a:ext>
            </a:extLst>
          </p:cNvPr>
          <p:cNvGraphicFramePr>
            <a:graphicFrameLocks noGrp="1"/>
          </p:cNvGraphicFramePr>
          <p:nvPr>
            <p:ph idx="1"/>
            <p:extLst>
              <p:ext uri="{D42A27DB-BD31-4B8C-83A1-F6EECF244321}">
                <p14:modId xmlns:p14="http://schemas.microsoft.com/office/powerpoint/2010/main" val="199484296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937656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
            <a:extLst>
              <a:ext uri="{FF2B5EF4-FFF2-40B4-BE49-F238E27FC236}">
                <a16:creationId xmlns:a16="http://schemas.microsoft.com/office/drawing/2014/main" id="{22DCE6EA-5F92-4976-A13F-D19BF968807B}"/>
              </a:ext>
            </a:extLst>
          </p:cNvPr>
          <p:cNvSpPr/>
          <p:nvPr/>
        </p:nvSpPr>
        <p:spPr>
          <a:xfrm>
            <a:off x="4924977" y="2243396"/>
            <a:ext cx="1632968" cy="3416478"/>
          </a:xfrm>
          <a:prstGeom prst="round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C5231FF5-A2BA-4F54-B676-6C5D1E82A799}"/>
              </a:ext>
            </a:extLst>
          </p:cNvPr>
          <p:cNvSpPr>
            <a:spLocks noGrp="1"/>
          </p:cNvSpPr>
          <p:nvPr>
            <p:ph type="title"/>
          </p:nvPr>
        </p:nvSpPr>
        <p:spPr/>
        <p:txBody>
          <a:bodyPr/>
          <a:lstStyle/>
          <a:p>
            <a:r>
              <a:rPr lang="en-US" dirty="0"/>
              <a:t>Business Model</a:t>
            </a:r>
            <a:endParaRPr lang="en-IN" dirty="0"/>
          </a:p>
        </p:txBody>
      </p:sp>
      <p:pic>
        <p:nvPicPr>
          <p:cNvPr id="18" name="Picture 17">
            <a:extLst>
              <a:ext uri="{FF2B5EF4-FFF2-40B4-BE49-F238E27FC236}">
                <a16:creationId xmlns:a16="http://schemas.microsoft.com/office/drawing/2014/main" id="{3DB90519-7B6E-483C-B38B-8133E17E98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7096" y="2135930"/>
            <a:ext cx="1632968" cy="1632968"/>
          </a:xfrm>
          <a:prstGeom prst="rect">
            <a:avLst/>
          </a:prstGeom>
        </p:spPr>
      </p:pic>
      <p:grpSp>
        <p:nvGrpSpPr>
          <p:cNvPr id="7" name="Group 6">
            <a:extLst>
              <a:ext uri="{FF2B5EF4-FFF2-40B4-BE49-F238E27FC236}">
                <a16:creationId xmlns:a16="http://schemas.microsoft.com/office/drawing/2014/main" id="{483F7F71-EC22-4D84-AF66-748766FD0CB7}"/>
              </a:ext>
            </a:extLst>
          </p:cNvPr>
          <p:cNvGrpSpPr/>
          <p:nvPr/>
        </p:nvGrpSpPr>
        <p:grpSpPr>
          <a:xfrm>
            <a:off x="5113576" y="2602745"/>
            <a:ext cx="1255770" cy="2697780"/>
            <a:chOff x="4997112" y="2323683"/>
            <a:chExt cx="1728000" cy="3712275"/>
          </a:xfrm>
        </p:grpSpPr>
        <p:pic>
          <p:nvPicPr>
            <p:cNvPr id="14" name="Picture 13">
              <a:extLst>
                <a:ext uri="{FF2B5EF4-FFF2-40B4-BE49-F238E27FC236}">
                  <a16:creationId xmlns:a16="http://schemas.microsoft.com/office/drawing/2014/main" id="{28A7E07D-08CA-447C-8392-35028C8298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0320" y="4643587"/>
              <a:ext cx="1080000" cy="739800"/>
            </a:xfrm>
            <a:prstGeom prst="rect">
              <a:avLst/>
            </a:prstGeom>
          </p:spPr>
        </p:pic>
        <p:pic>
          <p:nvPicPr>
            <p:cNvPr id="16" name="Picture 15">
              <a:extLst>
                <a:ext uri="{FF2B5EF4-FFF2-40B4-BE49-F238E27FC236}">
                  <a16:creationId xmlns:a16="http://schemas.microsoft.com/office/drawing/2014/main" id="{80CE1727-A94B-4BA2-811D-3126A69A78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1" y="2323683"/>
              <a:ext cx="1037439" cy="936000"/>
            </a:xfrm>
            <a:prstGeom prst="rect">
              <a:avLst/>
            </a:prstGeom>
          </p:spPr>
        </p:pic>
        <p:pic>
          <p:nvPicPr>
            <p:cNvPr id="20" name="Picture 19">
              <a:extLst>
                <a:ext uri="{FF2B5EF4-FFF2-40B4-BE49-F238E27FC236}">
                  <a16:creationId xmlns:a16="http://schemas.microsoft.com/office/drawing/2014/main" id="{35E45B02-CDCD-4144-9559-ED2603C0A8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7112" y="5445340"/>
              <a:ext cx="1728000" cy="590618"/>
            </a:xfrm>
            <a:prstGeom prst="rect">
              <a:avLst/>
            </a:prstGeom>
          </p:spPr>
        </p:pic>
        <p:pic>
          <p:nvPicPr>
            <p:cNvPr id="22" name="Picture 21">
              <a:extLst>
                <a:ext uri="{FF2B5EF4-FFF2-40B4-BE49-F238E27FC236}">
                  <a16:creationId xmlns:a16="http://schemas.microsoft.com/office/drawing/2014/main" id="{0677AF3E-4BD7-4AEC-B716-C05199AB7A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91599" y="3321635"/>
              <a:ext cx="1260000" cy="1260000"/>
            </a:xfrm>
            <a:prstGeom prst="rect">
              <a:avLst/>
            </a:prstGeom>
          </p:spPr>
        </p:pic>
      </p:grpSp>
      <p:pic>
        <p:nvPicPr>
          <p:cNvPr id="5" name="Picture 4">
            <a:extLst>
              <a:ext uri="{FF2B5EF4-FFF2-40B4-BE49-F238E27FC236}">
                <a16:creationId xmlns:a16="http://schemas.microsoft.com/office/drawing/2014/main" id="{A2DC8560-0B4D-45AC-A395-636EA84C9C1F}"/>
              </a:ext>
            </a:extLst>
          </p:cNvPr>
          <p:cNvPicPr>
            <a:picLocks noChangeAspect="1"/>
          </p:cNvPicPr>
          <p:nvPr/>
        </p:nvPicPr>
        <p:blipFill>
          <a:blip r:embed="rId7"/>
          <a:stretch>
            <a:fillRect/>
          </a:stretch>
        </p:blipFill>
        <p:spPr>
          <a:xfrm>
            <a:off x="838200" y="3667848"/>
            <a:ext cx="1018029" cy="567574"/>
          </a:xfrm>
          <a:prstGeom prst="rect">
            <a:avLst/>
          </a:prstGeom>
        </p:spPr>
      </p:pic>
      <p:cxnSp>
        <p:nvCxnSpPr>
          <p:cNvPr id="9" name="Straight Arrow Connector 8">
            <a:extLst>
              <a:ext uri="{FF2B5EF4-FFF2-40B4-BE49-F238E27FC236}">
                <a16:creationId xmlns:a16="http://schemas.microsoft.com/office/drawing/2014/main" id="{E00A6446-CB8C-4B95-98E0-52D2CC68CA72}"/>
              </a:ext>
            </a:extLst>
          </p:cNvPr>
          <p:cNvCxnSpPr>
            <a:cxnSpLocks/>
          </p:cNvCxnSpPr>
          <p:nvPr/>
        </p:nvCxnSpPr>
        <p:spPr>
          <a:xfrm>
            <a:off x="2107096" y="3907780"/>
            <a:ext cx="2160104" cy="0"/>
          </a:xfrm>
          <a:prstGeom prst="straightConnector1">
            <a:avLst/>
          </a:prstGeom>
          <a:ln w="38100">
            <a:prstDash val="sysDash"/>
            <a:tailEnd type="triangle"/>
          </a:ln>
        </p:spPr>
        <p:style>
          <a:lnRef idx="3">
            <a:schemeClr val="accent2"/>
          </a:lnRef>
          <a:fillRef idx="0">
            <a:schemeClr val="accent2"/>
          </a:fillRef>
          <a:effectRef idx="2">
            <a:schemeClr val="accent2"/>
          </a:effectRef>
          <a:fontRef idx="minor">
            <a:schemeClr val="tx1"/>
          </a:fontRef>
        </p:style>
      </p:cxnSp>
      <p:pic>
        <p:nvPicPr>
          <p:cNvPr id="15" name="Picture 14">
            <a:extLst>
              <a:ext uri="{FF2B5EF4-FFF2-40B4-BE49-F238E27FC236}">
                <a16:creationId xmlns:a16="http://schemas.microsoft.com/office/drawing/2014/main" id="{39602A4C-83E4-4B8B-A9D0-D1D2D37E92A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98541" y="2416205"/>
            <a:ext cx="2983149" cy="2983149"/>
          </a:xfrm>
          <a:prstGeom prst="rect">
            <a:avLst/>
          </a:prstGeom>
        </p:spPr>
      </p:pic>
      <p:sp>
        <p:nvSpPr>
          <p:cNvPr id="25" name="Rectangle: 1">
            <a:extLst>
              <a:ext uri="{FF2B5EF4-FFF2-40B4-BE49-F238E27FC236}">
                <a16:creationId xmlns:a16="http://schemas.microsoft.com/office/drawing/2014/main" id="{1EE6F613-8DE4-4F99-BBB3-B992FE17B667}"/>
              </a:ext>
            </a:extLst>
          </p:cNvPr>
          <p:cNvSpPr/>
          <p:nvPr/>
        </p:nvSpPr>
        <p:spPr>
          <a:xfrm>
            <a:off x="9001756" y="2441895"/>
            <a:ext cx="1976718" cy="2840465"/>
          </a:xfrm>
          <a:prstGeom prst="round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Arrow Connector 25">
            <a:extLst>
              <a:ext uri="{FF2B5EF4-FFF2-40B4-BE49-F238E27FC236}">
                <a16:creationId xmlns:a16="http://schemas.microsoft.com/office/drawing/2014/main" id="{435B43D0-4FE5-43EB-BF70-B38F400B8AAB}"/>
              </a:ext>
            </a:extLst>
          </p:cNvPr>
          <p:cNvCxnSpPr>
            <a:cxnSpLocks/>
          </p:cNvCxnSpPr>
          <p:nvPr/>
        </p:nvCxnSpPr>
        <p:spPr>
          <a:xfrm>
            <a:off x="6952129" y="3907780"/>
            <a:ext cx="1653988" cy="0"/>
          </a:xfrm>
          <a:prstGeom prst="straightConnector1">
            <a:avLst/>
          </a:prstGeom>
          <a:ln w="38100">
            <a:prstDash val="sysDash"/>
            <a:tailEnd type="triangle"/>
          </a:ln>
        </p:spPr>
        <p:style>
          <a:lnRef idx="3">
            <a:schemeClr val="accent2"/>
          </a:lnRef>
          <a:fillRef idx="0">
            <a:schemeClr val="accent2"/>
          </a:fillRef>
          <a:effectRef idx="2">
            <a:schemeClr val="accent2"/>
          </a:effectRef>
          <a:fontRef idx="minor">
            <a:schemeClr val="tx1"/>
          </a:fontRef>
        </p:style>
      </p:cxnSp>
      <p:grpSp>
        <p:nvGrpSpPr>
          <p:cNvPr id="24" name="Group 23">
            <a:extLst>
              <a:ext uri="{FF2B5EF4-FFF2-40B4-BE49-F238E27FC236}">
                <a16:creationId xmlns:a16="http://schemas.microsoft.com/office/drawing/2014/main" id="{546BBCF1-F498-4020-8A87-1D33F84BFA23}"/>
              </a:ext>
            </a:extLst>
          </p:cNvPr>
          <p:cNvGrpSpPr/>
          <p:nvPr/>
        </p:nvGrpSpPr>
        <p:grpSpPr>
          <a:xfrm>
            <a:off x="4992212" y="1608204"/>
            <a:ext cx="1865788" cy="445242"/>
            <a:chOff x="4924977" y="1690688"/>
            <a:chExt cx="1832493" cy="445242"/>
          </a:xfrm>
        </p:grpSpPr>
        <p:sp>
          <p:nvSpPr>
            <p:cNvPr id="23" name="Rectangle 22">
              <a:extLst>
                <a:ext uri="{FF2B5EF4-FFF2-40B4-BE49-F238E27FC236}">
                  <a16:creationId xmlns:a16="http://schemas.microsoft.com/office/drawing/2014/main" id="{E500D40E-4F7A-4430-BB23-2C9F4C3E4CF9}"/>
                </a:ext>
              </a:extLst>
            </p:cNvPr>
            <p:cNvSpPr/>
            <p:nvPr/>
          </p:nvSpPr>
          <p:spPr>
            <a:xfrm>
              <a:off x="4924977" y="1690688"/>
              <a:ext cx="1444369" cy="44524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6D349EC7-487E-4163-9F92-147C36D623B2}"/>
                </a:ext>
              </a:extLst>
            </p:cNvPr>
            <p:cNvSpPr txBox="1"/>
            <p:nvPr/>
          </p:nvSpPr>
          <p:spPr>
            <a:xfrm>
              <a:off x="5063141" y="1728643"/>
              <a:ext cx="1694329" cy="369332"/>
            </a:xfrm>
            <a:prstGeom prst="rect">
              <a:avLst/>
            </a:prstGeom>
            <a:noFill/>
          </p:spPr>
          <p:txBody>
            <a:bodyPr wrap="square" rtlCol="0">
              <a:spAutoFit/>
            </a:bodyPr>
            <a:lstStyle/>
            <a:p>
              <a:r>
                <a:rPr lang="en-US" dirty="0">
                  <a:solidFill>
                    <a:schemeClr val="bg1"/>
                  </a:solidFill>
                </a:rPr>
                <a:t>Customer</a:t>
              </a:r>
              <a:endParaRPr lang="en-IN" dirty="0">
                <a:solidFill>
                  <a:schemeClr val="bg1"/>
                </a:solidFill>
              </a:endParaRPr>
            </a:p>
          </p:txBody>
        </p:sp>
      </p:grpSp>
      <p:sp>
        <p:nvSpPr>
          <p:cNvPr id="30" name="TextBox 29">
            <a:extLst>
              <a:ext uri="{FF2B5EF4-FFF2-40B4-BE49-F238E27FC236}">
                <a16:creationId xmlns:a16="http://schemas.microsoft.com/office/drawing/2014/main" id="{74CD86D9-338D-49F6-A6C7-20651D169F20}"/>
              </a:ext>
            </a:extLst>
          </p:cNvPr>
          <p:cNvSpPr txBox="1"/>
          <p:nvPr/>
        </p:nvSpPr>
        <p:spPr>
          <a:xfrm>
            <a:off x="9141196" y="1608204"/>
            <a:ext cx="1726051" cy="432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Consumer</a:t>
            </a:r>
            <a:endParaRPr lang="en-IN" dirty="0"/>
          </a:p>
        </p:txBody>
      </p:sp>
    </p:spTree>
    <p:extLst>
      <p:ext uri="{BB962C8B-B14F-4D97-AF65-F5344CB8AC3E}">
        <p14:creationId xmlns:p14="http://schemas.microsoft.com/office/powerpoint/2010/main" val="38251552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125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1000"/>
                                        <p:tgtEl>
                                          <p:spTgt spid="10"/>
                                        </p:tgtEl>
                                      </p:cBhvr>
                                    </p:animEffec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750"/>
                                        <p:tgtEl>
                                          <p:spTgt spid="24"/>
                                        </p:tgtEl>
                                      </p:cBhvr>
                                    </p:animEffect>
                                  </p:childTnLst>
                                </p:cTn>
                              </p:par>
                            </p:childTnLst>
                          </p:cTn>
                        </p:par>
                        <p:par>
                          <p:cTn id="35" fill="hold">
                            <p:stCondLst>
                              <p:cond delay="1750"/>
                            </p:stCondLst>
                            <p:childTnLst>
                              <p:par>
                                <p:cTn id="36" presetID="10" presetClass="entr" presetSubtype="0" fill="hold" grpId="0"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750"/>
                                        <p:tgtEl>
                                          <p:spTgt spid="25"/>
                                        </p:tgtEl>
                                      </p:cBhvr>
                                    </p:animEffec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5" grpId="0" animBg="1"/>
      <p:bldP spid="3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7B3D2-F718-4730-890F-D9C686751887}"/>
              </a:ext>
            </a:extLst>
          </p:cNvPr>
          <p:cNvSpPr>
            <a:spLocks noGrp="1"/>
          </p:cNvSpPr>
          <p:nvPr>
            <p:ph type="title"/>
          </p:nvPr>
        </p:nvSpPr>
        <p:spPr/>
        <p:txBody>
          <a:bodyPr/>
          <a:lstStyle/>
          <a:p>
            <a:r>
              <a:rPr lang="en-US" dirty="0"/>
              <a:t>Business Model</a:t>
            </a:r>
            <a:endParaRPr lang="en-IN" dirty="0"/>
          </a:p>
        </p:txBody>
      </p:sp>
      <p:grpSp>
        <p:nvGrpSpPr>
          <p:cNvPr id="38" name="Group 37">
            <a:extLst>
              <a:ext uri="{FF2B5EF4-FFF2-40B4-BE49-F238E27FC236}">
                <a16:creationId xmlns:a16="http://schemas.microsoft.com/office/drawing/2014/main" id="{7A40E189-78EE-474E-82BC-C264685DED53}"/>
              </a:ext>
            </a:extLst>
          </p:cNvPr>
          <p:cNvGrpSpPr/>
          <p:nvPr/>
        </p:nvGrpSpPr>
        <p:grpSpPr>
          <a:xfrm>
            <a:off x="8406948" y="3395960"/>
            <a:ext cx="2295700" cy="763578"/>
            <a:chOff x="8301098" y="3078362"/>
            <a:chExt cx="2286791" cy="760614"/>
          </a:xfrm>
        </p:grpSpPr>
        <p:grpSp>
          <p:nvGrpSpPr>
            <p:cNvPr id="34" name="Group 33">
              <a:extLst>
                <a:ext uri="{FF2B5EF4-FFF2-40B4-BE49-F238E27FC236}">
                  <a16:creationId xmlns:a16="http://schemas.microsoft.com/office/drawing/2014/main" id="{5F9D9B59-2607-4052-BD14-81B02F0F25FF}"/>
                </a:ext>
              </a:extLst>
            </p:cNvPr>
            <p:cNvGrpSpPr/>
            <p:nvPr/>
          </p:nvGrpSpPr>
          <p:grpSpPr>
            <a:xfrm>
              <a:off x="8301098" y="3078362"/>
              <a:ext cx="838067" cy="760614"/>
              <a:chOff x="8201465" y="2827606"/>
              <a:chExt cx="1042498" cy="946152"/>
            </a:xfrm>
          </p:grpSpPr>
          <p:sp>
            <p:nvSpPr>
              <p:cNvPr id="32" name="Rectangle 31">
                <a:extLst>
                  <a:ext uri="{FF2B5EF4-FFF2-40B4-BE49-F238E27FC236}">
                    <a16:creationId xmlns:a16="http://schemas.microsoft.com/office/drawing/2014/main" id="{FEEE4979-3C40-4C59-847A-BCD641516918}"/>
                  </a:ext>
                </a:extLst>
              </p:cNvPr>
              <p:cNvSpPr/>
              <p:nvPr/>
            </p:nvSpPr>
            <p:spPr>
              <a:xfrm>
                <a:off x="8201465" y="2827606"/>
                <a:ext cx="1042498" cy="94615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3" name="Freeform: Shape 32">
                <a:extLst>
                  <a:ext uri="{FF2B5EF4-FFF2-40B4-BE49-F238E27FC236}">
                    <a16:creationId xmlns:a16="http://schemas.microsoft.com/office/drawing/2014/main" id="{FC8C9272-0B72-4910-8C2A-F58DBFC89894}"/>
                  </a:ext>
                </a:extLst>
              </p:cNvPr>
              <p:cNvSpPr/>
              <p:nvPr/>
            </p:nvSpPr>
            <p:spPr>
              <a:xfrm>
                <a:off x="8422505" y="3457037"/>
                <a:ext cx="447815" cy="152257"/>
              </a:xfrm>
              <a:custGeom>
                <a:avLst/>
                <a:gdLst/>
                <a:ahLst/>
                <a:cxnLst/>
                <a:rect l="l" t="t" r="r" b="b"/>
                <a:pathLst>
                  <a:path w="635348" h="148679">
                    <a:moveTo>
                      <a:pt x="393076" y="53689"/>
                    </a:moveTo>
                    <a:cubicBezTo>
                      <a:pt x="387595" y="53689"/>
                      <a:pt x="382883" y="54657"/>
                      <a:pt x="378941" y="56592"/>
                    </a:cubicBezTo>
                    <a:cubicBezTo>
                      <a:pt x="374999" y="58526"/>
                      <a:pt x="371751" y="61261"/>
                      <a:pt x="369198" y="64796"/>
                    </a:cubicBezTo>
                    <a:cubicBezTo>
                      <a:pt x="366646" y="68330"/>
                      <a:pt x="364750" y="72516"/>
                      <a:pt x="363511" y="77353"/>
                    </a:cubicBezTo>
                    <a:cubicBezTo>
                      <a:pt x="362272" y="82190"/>
                      <a:pt x="361653" y="87473"/>
                      <a:pt x="361653" y="93203"/>
                    </a:cubicBezTo>
                    <a:cubicBezTo>
                      <a:pt x="361653" y="98710"/>
                      <a:pt x="362160" y="103882"/>
                      <a:pt x="363173" y="108719"/>
                    </a:cubicBezTo>
                    <a:cubicBezTo>
                      <a:pt x="364187" y="113555"/>
                      <a:pt x="365877" y="117778"/>
                      <a:pt x="368242" y="121388"/>
                    </a:cubicBezTo>
                    <a:cubicBezTo>
                      <a:pt x="370607" y="124997"/>
                      <a:pt x="373779" y="127862"/>
                      <a:pt x="377758" y="129982"/>
                    </a:cubicBezTo>
                    <a:cubicBezTo>
                      <a:pt x="381738" y="132103"/>
                      <a:pt x="386694" y="133164"/>
                      <a:pt x="392626" y="133164"/>
                    </a:cubicBezTo>
                    <a:cubicBezTo>
                      <a:pt x="398032" y="133164"/>
                      <a:pt x="402725" y="132196"/>
                      <a:pt x="406705" y="130261"/>
                    </a:cubicBezTo>
                    <a:cubicBezTo>
                      <a:pt x="410684" y="128327"/>
                      <a:pt x="413950" y="125611"/>
                      <a:pt x="416503" y="122113"/>
                    </a:cubicBezTo>
                    <a:cubicBezTo>
                      <a:pt x="419056" y="118616"/>
                      <a:pt x="420933" y="114448"/>
                      <a:pt x="422135" y="109612"/>
                    </a:cubicBezTo>
                    <a:cubicBezTo>
                      <a:pt x="423336" y="104775"/>
                      <a:pt x="423937" y="99454"/>
                      <a:pt x="423937" y="93650"/>
                    </a:cubicBezTo>
                    <a:cubicBezTo>
                      <a:pt x="423937" y="88218"/>
                      <a:pt x="423430" y="83083"/>
                      <a:pt x="422416" y="78246"/>
                    </a:cubicBezTo>
                    <a:cubicBezTo>
                      <a:pt x="421402" y="73409"/>
                      <a:pt x="419732" y="69168"/>
                      <a:pt x="417404" y="65521"/>
                    </a:cubicBezTo>
                    <a:cubicBezTo>
                      <a:pt x="415076" y="61875"/>
                      <a:pt x="411922" y="58991"/>
                      <a:pt x="407943" y="56871"/>
                    </a:cubicBezTo>
                    <a:cubicBezTo>
                      <a:pt x="403964" y="54750"/>
                      <a:pt x="399008" y="53689"/>
                      <a:pt x="393076" y="53689"/>
                    </a:cubicBezTo>
                    <a:close/>
                    <a:moveTo>
                      <a:pt x="590202" y="52685"/>
                    </a:moveTo>
                    <a:cubicBezTo>
                      <a:pt x="585635" y="52685"/>
                      <a:pt x="581629" y="53541"/>
                      <a:pt x="578185" y="55252"/>
                    </a:cubicBezTo>
                    <a:cubicBezTo>
                      <a:pt x="574741" y="56964"/>
                      <a:pt x="571859" y="59233"/>
                      <a:pt x="569537" y="62061"/>
                    </a:cubicBezTo>
                    <a:cubicBezTo>
                      <a:pt x="567216" y="64889"/>
                      <a:pt x="565419" y="68182"/>
                      <a:pt x="564146" y="71939"/>
                    </a:cubicBezTo>
                    <a:cubicBezTo>
                      <a:pt x="562874" y="75697"/>
                      <a:pt x="562162" y="79623"/>
                      <a:pt x="562012" y="83715"/>
                    </a:cubicBezTo>
                    <a:lnTo>
                      <a:pt x="616818" y="83715"/>
                    </a:lnTo>
                    <a:cubicBezTo>
                      <a:pt x="617042" y="74042"/>
                      <a:pt x="614889" y="66451"/>
                      <a:pt x="610360" y="60945"/>
                    </a:cubicBezTo>
                    <a:cubicBezTo>
                      <a:pt x="605831" y="55438"/>
                      <a:pt x="599112" y="52685"/>
                      <a:pt x="590202" y="52685"/>
                    </a:cubicBezTo>
                    <a:close/>
                    <a:moveTo>
                      <a:pt x="47277" y="52685"/>
                    </a:moveTo>
                    <a:cubicBezTo>
                      <a:pt x="42710" y="52685"/>
                      <a:pt x="38704" y="53541"/>
                      <a:pt x="35260" y="55252"/>
                    </a:cubicBezTo>
                    <a:cubicBezTo>
                      <a:pt x="31816" y="56964"/>
                      <a:pt x="28934" y="59233"/>
                      <a:pt x="26612" y="62061"/>
                    </a:cubicBezTo>
                    <a:cubicBezTo>
                      <a:pt x="24291" y="64889"/>
                      <a:pt x="22494" y="68182"/>
                      <a:pt x="21221" y="71939"/>
                    </a:cubicBezTo>
                    <a:cubicBezTo>
                      <a:pt x="19949" y="75697"/>
                      <a:pt x="19237" y="79623"/>
                      <a:pt x="19087" y="83715"/>
                    </a:cubicBezTo>
                    <a:lnTo>
                      <a:pt x="73893" y="83715"/>
                    </a:lnTo>
                    <a:cubicBezTo>
                      <a:pt x="74117" y="74042"/>
                      <a:pt x="71964" y="66451"/>
                      <a:pt x="67435" y="60945"/>
                    </a:cubicBezTo>
                    <a:cubicBezTo>
                      <a:pt x="62906" y="55438"/>
                      <a:pt x="56187" y="52685"/>
                      <a:pt x="47277" y="52685"/>
                    </a:cubicBezTo>
                    <a:close/>
                    <a:moveTo>
                      <a:pt x="591146" y="38286"/>
                    </a:moveTo>
                    <a:cubicBezTo>
                      <a:pt x="599034" y="38286"/>
                      <a:pt x="605749" y="39551"/>
                      <a:pt x="611293" y="42081"/>
                    </a:cubicBezTo>
                    <a:cubicBezTo>
                      <a:pt x="616837" y="44611"/>
                      <a:pt x="621395" y="48015"/>
                      <a:pt x="624967" y="52294"/>
                    </a:cubicBezTo>
                    <a:cubicBezTo>
                      <a:pt x="628539" y="56573"/>
                      <a:pt x="631162" y="61596"/>
                      <a:pt x="632836" y="67363"/>
                    </a:cubicBezTo>
                    <a:cubicBezTo>
                      <a:pt x="634510" y="73130"/>
                      <a:pt x="635348" y="79288"/>
                      <a:pt x="635348" y="85836"/>
                    </a:cubicBezTo>
                    <a:lnTo>
                      <a:pt x="635348" y="89185"/>
                    </a:lnTo>
                    <a:cubicBezTo>
                      <a:pt x="635348" y="92087"/>
                      <a:pt x="634619" y="94152"/>
                      <a:pt x="633161" y="95380"/>
                    </a:cubicBezTo>
                    <a:cubicBezTo>
                      <a:pt x="631704" y="96608"/>
                      <a:pt x="630040" y="97222"/>
                      <a:pt x="628171" y="97222"/>
                    </a:cubicBezTo>
                    <a:lnTo>
                      <a:pt x="562012" y="97222"/>
                    </a:lnTo>
                    <a:cubicBezTo>
                      <a:pt x="562012" y="102803"/>
                      <a:pt x="562573" y="107826"/>
                      <a:pt x="563695" y="112290"/>
                    </a:cubicBezTo>
                    <a:cubicBezTo>
                      <a:pt x="564816" y="116755"/>
                      <a:pt x="566685" y="120588"/>
                      <a:pt x="569303" y="123787"/>
                    </a:cubicBezTo>
                    <a:cubicBezTo>
                      <a:pt x="571920" y="126987"/>
                      <a:pt x="575322" y="129443"/>
                      <a:pt x="579510" y="131154"/>
                    </a:cubicBezTo>
                    <a:cubicBezTo>
                      <a:pt x="583698" y="132866"/>
                      <a:pt x="588820" y="133722"/>
                      <a:pt x="594876" y="133722"/>
                    </a:cubicBezTo>
                    <a:cubicBezTo>
                      <a:pt x="599662" y="133722"/>
                      <a:pt x="603924" y="133331"/>
                      <a:pt x="607663" y="132550"/>
                    </a:cubicBezTo>
                    <a:cubicBezTo>
                      <a:pt x="611402" y="131768"/>
                      <a:pt x="614636" y="130894"/>
                      <a:pt x="617365" y="129927"/>
                    </a:cubicBezTo>
                    <a:cubicBezTo>
                      <a:pt x="620095" y="128959"/>
                      <a:pt x="622338" y="128085"/>
                      <a:pt x="624096" y="127303"/>
                    </a:cubicBezTo>
                    <a:cubicBezTo>
                      <a:pt x="625853" y="126522"/>
                      <a:pt x="627181" y="126131"/>
                      <a:pt x="628078" y="126131"/>
                    </a:cubicBezTo>
                    <a:cubicBezTo>
                      <a:pt x="628601" y="126131"/>
                      <a:pt x="629069" y="126262"/>
                      <a:pt x="629480" y="126522"/>
                    </a:cubicBezTo>
                    <a:cubicBezTo>
                      <a:pt x="629891" y="126783"/>
                      <a:pt x="630208" y="127173"/>
                      <a:pt x="630433" y="127694"/>
                    </a:cubicBezTo>
                    <a:cubicBezTo>
                      <a:pt x="630657" y="128215"/>
                      <a:pt x="630825" y="128941"/>
                      <a:pt x="630938" y="129871"/>
                    </a:cubicBezTo>
                    <a:cubicBezTo>
                      <a:pt x="631050" y="130801"/>
                      <a:pt x="631106" y="131936"/>
                      <a:pt x="631106" y="133275"/>
                    </a:cubicBezTo>
                    <a:cubicBezTo>
                      <a:pt x="631106" y="134243"/>
                      <a:pt x="631069" y="135080"/>
                      <a:pt x="630994" y="135787"/>
                    </a:cubicBezTo>
                    <a:cubicBezTo>
                      <a:pt x="630920" y="136494"/>
                      <a:pt x="630827" y="137126"/>
                      <a:pt x="630715" y="137684"/>
                    </a:cubicBezTo>
                    <a:cubicBezTo>
                      <a:pt x="630604" y="138242"/>
                      <a:pt x="630418" y="138745"/>
                      <a:pt x="630157" y="139191"/>
                    </a:cubicBezTo>
                    <a:cubicBezTo>
                      <a:pt x="629897" y="139638"/>
                      <a:pt x="629562" y="140065"/>
                      <a:pt x="629153" y="140475"/>
                    </a:cubicBezTo>
                    <a:cubicBezTo>
                      <a:pt x="628743" y="140884"/>
                      <a:pt x="627534" y="141554"/>
                      <a:pt x="625525" y="142484"/>
                    </a:cubicBezTo>
                    <a:cubicBezTo>
                      <a:pt x="623516" y="143414"/>
                      <a:pt x="620911" y="144326"/>
                      <a:pt x="617711" y="145219"/>
                    </a:cubicBezTo>
                    <a:cubicBezTo>
                      <a:pt x="614512" y="146112"/>
                      <a:pt x="610810" y="146912"/>
                      <a:pt x="606605" y="147619"/>
                    </a:cubicBezTo>
                    <a:cubicBezTo>
                      <a:pt x="602401" y="148325"/>
                      <a:pt x="597917" y="148679"/>
                      <a:pt x="593155" y="148679"/>
                    </a:cubicBezTo>
                    <a:cubicBezTo>
                      <a:pt x="584895" y="148679"/>
                      <a:pt x="577658" y="147526"/>
                      <a:pt x="571444" y="145219"/>
                    </a:cubicBezTo>
                    <a:cubicBezTo>
                      <a:pt x="565231" y="142912"/>
                      <a:pt x="560003" y="139489"/>
                      <a:pt x="555762" y="134950"/>
                    </a:cubicBezTo>
                    <a:cubicBezTo>
                      <a:pt x="551520" y="130410"/>
                      <a:pt x="548320" y="124718"/>
                      <a:pt x="546162" y="117872"/>
                    </a:cubicBezTo>
                    <a:cubicBezTo>
                      <a:pt x="544004" y="111025"/>
                      <a:pt x="542925" y="103063"/>
                      <a:pt x="542925" y="93985"/>
                    </a:cubicBezTo>
                    <a:cubicBezTo>
                      <a:pt x="542925" y="85353"/>
                      <a:pt x="544042" y="77595"/>
                      <a:pt x="546274" y="70712"/>
                    </a:cubicBezTo>
                    <a:cubicBezTo>
                      <a:pt x="548506" y="63828"/>
                      <a:pt x="551725" y="57987"/>
                      <a:pt x="555929" y="53187"/>
                    </a:cubicBezTo>
                    <a:cubicBezTo>
                      <a:pt x="560134" y="48387"/>
                      <a:pt x="565212" y="44704"/>
                      <a:pt x="571165" y="42137"/>
                    </a:cubicBezTo>
                    <a:cubicBezTo>
                      <a:pt x="577119" y="39569"/>
                      <a:pt x="583779" y="38286"/>
                      <a:pt x="591146" y="38286"/>
                    </a:cubicBezTo>
                    <a:close/>
                    <a:moveTo>
                      <a:pt x="517513" y="38286"/>
                    </a:moveTo>
                    <a:cubicBezTo>
                      <a:pt x="518480" y="38286"/>
                      <a:pt x="519578" y="38341"/>
                      <a:pt x="520806" y="38453"/>
                    </a:cubicBezTo>
                    <a:cubicBezTo>
                      <a:pt x="522034" y="38565"/>
                      <a:pt x="523317" y="38769"/>
                      <a:pt x="524657" y="39067"/>
                    </a:cubicBezTo>
                    <a:cubicBezTo>
                      <a:pt x="525996" y="39365"/>
                      <a:pt x="527205" y="39700"/>
                      <a:pt x="528284" y="40072"/>
                    </a:cubicBezTo>
                    <a:cubicBezTo>
                      <a:pt x="529363" y="40444"/>
                      <a:pt x="530126" y="40816"/>
                      <a:pt x="530573" y="41188"/>
                    </a:cubicBezTo>
                    <a:cubicBezTo>
                      <a:pt x="531019" y="41560"/>
                      <a:pt x="531317" y="41913"/>
                      <a:pt x="531466" y="42248"/>
                    </a:cubicBezTo>
                    <a:cubicBezTo>
                      <a:pt x="531614" y="42583"/>
                      <a:pt x="531745" y="43011"/>
                      <a:pt x="531856" y="43532"/>
                    </a:cubicBezTo>
                    <a:cubicBezTo>
                      <a:pt x="531968" y="44053"/>
                      <a:pt x="532042" y="44815"/>
                      <a:pt x="532079" y="45820"/>
                    </a:cubicBezTo>
                    <a:cubicBezTo>
                      <a:pt x="532117" y="46825"/>
                      <a:pt x="532135" y="48183"/>
                      <a:pt x="532135" y="49894"/>
                    </a:cubicBezTo>
                    <a:cubicBezTo>
                      <a:pt x="532135" y="51531"/>
                      <a:pt x="532098" y="52908"/>
                      <a:pt x="532024" y="54024"/>
                    </a:cubicBezTo>
                    <a:cubicBezTo>
                      <a:pt x="531949" y="55140"/>
                      <a:pt x="531800" y="56015"/>
                      <a:pt x="531577" y="56647"/>
                    </a:cubicBezTo>
                    <a:cubicBezTo>
                      <a:pt x="531354" y="57280"/>
                      <a:pt x="531075" y="57764"/>
                      <a:pt x="530740" y="58098"/>
                    </a:cubicBezTo>
                    <a:cubicBezTo>
                      <a:pt x="530405" y="58433"/>
                      <a:pt x="529940" y="58601"/>
                      <a:pt x="529345" y="58601"/>
                    </a:cubicBezTo>
                    <a:cubicBezTo>
                      <a:pt x="528749" y="58601"/>
                      <a:pt x="528024" y="58433"/>
                      <a:pt x="527168" y="58098"/>
                    </a:cubicBezTo>
                    <a:cubicBezTo>
                      <a:pt x="526312" y="57764"/>
                      <a:pt x="525345" y="57429"/>
                      <a:pt x="524266" y="57094"/>
                    </a:cubicBezTo>
                    <a:cubicBezTo>
                      <a:pt x="523187" y="56759"/>
                      <a:pt x="521978" y="56443"/>
                      <a:pt x="520638" y="56145"/>
                    </a:cubicBezTo>
                    <a:cubicBezTo>
                      <a:pt x="519299" y="55847"/>
                      <a:pt x="517848" y="55699"/>
                      <a:pt x="516285" y="55699"/>
                    </a:cubicBezTo>
                    <a:cubicBezTo>
                      <a:pt x="514425" y="55699"/>
                      <a:pt x="512602" y="56071"/>
                      <a:pt x="510816" y="56815"/>
                    </a:cubicBezTo>
                    <a:cubicBezTo>
                      <a:pt x="509030" y="57559"/>
                      <a:pt x="507151" y="58787"/>
                      <a:pt x="505179" y="60498"/>
                    </a:cubicBezTo>
                    <a:cubicBezTo>
                      <a:pt x="503207" y="62210"/>
                      <a:pt x="501142" y="64479"/>
                      <a:pt x="498984" y="67307"/>
                    </a:cubicBezTo>
                    <a:cubicBezTo>
                      <a:pt x="496826" y="70135"/>
                      <a:pt x="494444" y="73595"/>
                      <a:pt x="491840" y="77688"/>
                    </a:cubicBezTo>
                    <a:lnTo>
                      <a:pt x="491840" y="143768"/>
                    </a:lnTo>
                    <a:cubicBezTo>
                      <a:pt x="491840" y="144363"/>
                      <a:pt x="491691" y="144865"/>
                      <a:pt x="491394" y="145274"/>
                    </a:cubicBezTo>
                    <a:cubicBezTo>
                      <a:pt x="491096" y="145684"/>
                      <a:pt x="490612" y="146037"/>
                      <a:pt x="489942" y="146335"/>
                    </a:cubicBezTo>
                    <a:cubicBezTo>
                      <a:pt x="489273" y="146633"/>
                      <a:pt x="488343" y="146856"/>
                      <a:pt x="487152" y="147005"/>
                    </a:cubicBezTo>
                    <a:cubicBezTo>
                      <a:pt x="485961" y="147153"/>
                      <a:pt x="484436" y="147228"/>
                      <a:pt x="482576" y="147228"/>
                    </a:cubicBezTo>
                    <a:cubicBezTo>
                      <a:pt x="480790" y="147228"/>
                      <a:pt x="479301" y="147153"/>
                      <a:pt x="478111" y="147005"/>
                    </a:cubicBezTo>
                    <a:cubicBezTo>
                      <a:pt x="476920" y="146856"/>
                      <a:pt x="475971" y="146633"/>
                      <a:pt x="475264" y="146335"/>
                    </a:cubicBezTo>
                    <a:cubicBezTo>
                      <a:pt x="474557" y="146037"/>
                      <a:pt x="474074" y="145684"/>
                      <a:pt x="473813" y="145274"/>
                    </a:cubicBezTo>
                    <a:cubicBezTo>
                      <a:pt x="473553" y="144865"/>
                      <a:pt x="473423" y="144363"/>
                      <a:pt x="473423" y="143768"/>
                    </a:cubicBezTo>
                    <a:lnTo>
                      <a:pt x="473423" y="43309"/>
                    </a:lnTo>
                    <a:cubicBezTo>
                      <a:pt x="473423" y="42713"/>
                      <a:pt x="473534" y="42211"/>
                      <a:pt x="473757" y="41802"/>
                    </a:cubicBezTo>
                    <a:cubicBezTo>
                      <a:pt x="473981" y="41392"/>
                      <a:pt x="474427" y="41020"/>
                      <a:pt x="475097" y="40686"/>
                    </a:cubicBezTo>
                    <a:cubicBezTo>
                      <a:pt x="475767" y="40351"/>
                      <a:pt x="476622" y="40127"/>
                      <a:pt x="477664" y="40016"/>
                    </a:cubicBezTo>
                    <a:cubicBezTo>
                      <a:pt x="478706" y="39904"/>
                      <a:pt x="480083" y="39848"/>
                      <a:pt x="481794" y="39848"/>
                    </a:cubicBezTo>
                    <a:cubicBezTo>
                      <a:pt x="483431" y="39848"/>
                      <a:pt x="484789" y="39904"/>
                      <a:pt x="485868" y="40016"/>
                    </a:cubicBezTo>
                    <a:cubicBezTo>
                      <a:pt x="486947" y="40127"/>
                      <a:pt x="487784" y="40351"/>
                      <a:pt x="488380" y="40686"/>
                    </a:cubicBezTo>
                    <a:cubicBezTo>
                      <a:pt x="488975" y="41020"/>
                      <a:pt x="489403" y="41392"/>
                      <a:pt x="489663" y="41802"/>
                    </a:cubicBezTo>
                    <a:cubicBezTo>
                      <a:pt x="489924" y="42211"/>
                      <a:pt x="490054" y="42713"/>
                      <a:pt x="490054" y="43309"/>
                    </a:cubicBezTo>
                    <a:lnTo>
                      <a:pt x="490054" y="57931"/>
                    </a:lnTo>
                    <a:cubicBezTo>
                      <a:pt x="492807" y="53913"/>
                      <a:pt x="495393" y="50638"/>
                      <a:pt x="497812" y="48108"/>
                    </a:cubicBezTo>
                    <a:cubicBezTo>
                      <a:pt x="500230" y="45578"/>
                      <a:pt x="502518" y="43588"/>
                      <a:pt x="504676" y="42137"/>
                    </a:cubicBezTo>
                    <a:cubicBezTo>
                      <a:pt x="506834" y="40686"/>
                      <a:pt x="508974" y="39681"/>
                      <a:pt x="511095" y="39123"/>
                    </a:cubicBezTo>
                    <a:cubicBezTo>
                      <a:pt x="513215" y="38565"/>
                      <a:pt x="515355" y="38286"/>
                      <a:pt x="517513" y="38286"/>
                    </a:cubicBezTo>
                    <a:close/>
                    <a:moveTo>
                      <a:pt x="393800" y="38286"/>
                    </a:moveTo>
                    <a:cubicBezTo>
                      <a:pt x="402059" y="38286"/>
                      <a:pt x="409259" y="39514"/>
                      <a:pt x="415398" y="41969"/>
                    </a:cubicBezTo>
                    <a:cubicBezTo>
                      <a:pt x="421537" y="44425"/>
                      <a:pt x="426653" y="47997"/>
                      <a:pt x="430746" y="52685"/>
                    </a:cubicBezTo>
                    <a:cubicBezTo>
                      <a:pt x="434839" y="57373"/>
                      <a:pt x="437908" y="63066"/>
                      <a:pt x="439955" y="69763"/>
                    </a:cubicBezTo>
                    <a:cubicBezTo>
                      <a:pt x="442001" y="76460"/>
                      <a:pt x="443024" y="84013"/>
                      <a:pt x="443024" y="92422"/>
                    </a:cubicBezTo>
                    <a:cubicBezTo>
                      <a:pt x="443024" y="100607"/>
                      <a:pt x="441945" y="108142"/>
                      <a:pt x="439787" y="115025"/>
                    </a:cubicBezTo>
                    <a:cubicBezTo>
                      <a:pt x="437629" y="121908"/>
                      <a:pt x="434411" y="127843"/>
                      <a:pt x="430132" y="132829"/>
                    </a:cubicBezTo>
                    <a:cubicBezTo>
                      <a:pt x="425853" y="137814"/>
                      <a:pt x="420496" y="141703"/>
                      <a:pt x="414059" y="144493"/>
                    </a:cubicBezTo>
                    <a:cubicBezTo>
                      <a:pt x="407622" y="147284"/>
                      <a:pt x="400162" y="148679"/>
                      <a:pt x="391679" y="148679"/>
                    </a:cubicBezTo>
                    <a:cubicBezTo>
                      <a:pt x="383419" y="148679"/>
                      <a:pt x="376219" y="147451"/>
                      <a:pt x="370080" y="144995"/>
                    </a:cubicBezTo>
                    <a:cubicBezTo>
                      <a:pt x="363941" y="142540"/>
                      <a:pt x="358825" y="138968"/>
                      <a:pt x="354732" y="134280"/>
                    </a:cubicBezTo>
                    <a:cubicBezTo>
                      <a:pt x="350639" y="129592"/>
                      <a:pt x="347588" y="123899"/>
                      <a:pt x="345579" y="117202"/>
                    </a:cubicBezTo>
                    <a:cubicBezTo>
                      <a:pt x="343570" y="110505"/>
                      <a:pt x="342565" y="102914"/>
                      <a:pt x="342565" y="94431"/>
                    </a:cubicBezTo>
                    <a:cubicBezTo>
                      <a:pt x="342565" y="86246"/>
                      <a:pt x="343626" y="78711"/>
                      <a:pt x="345747" y="71828"/>
                    </a:cubicBezTo>
                    <a:cubicBezTo>
                      <a:pt x="347867" y="64945"/>
                      <a:pt x="351067" y="59010"/>
                      <a:pt x="355346" y="54024"/>
                    </a:cubicBezTo>
                    <a:cubicBezTo>
                      <a:pt x="359625" y="49038"/>
                      <a:pt x="364964" y="45169"/>
                      <a:pt x="371364" y="42416"/>
                    </a:cubicBezTo>
                    <a:cubicBezTo>
                      <a:pt x="377763" y="39662"/>
                      <a:pt x="385242" y="38286"/>
                      <a:pt x="393800" y="38286"/>
                    </a:cubicBezTo>
                    <a:close/>
                    <a:moveTo>
                      <a:pt x="48221" y="38286"/>
                    </a:moveTo>
                    <a:cubicBezTo>
                      <a:pt x="56108" y="38286"/>
                      <a:pt x="62824" y="39551"/>
                      <a:pt x="68368" y="42081"/>
                    </a:cubicBezTo>
                    <a:cubicBezTo>
                      <a:pt x="73912" y="44611"/>
                      <a:pt x="78470" y="48015"/>
                      <a:pt x="82042" y="52294"/>
                    </a:cubicBezTo>
                    <a:cubicBezTo>
                      <a:pt x="85614" y="56573"/>
                      <a:pt x="88237" y="61596"/>
                      <a:pt x="89911" y="67363"/>
                    </a:cubicBezTo>
                    <a:cubicBezTo>
                      <a:pt x="91585" y="73130"/>
                      <a:pt x="92423" y="79288"/>
                      <a:pt x="92423" y="85836"/>
                    </a:cubicBezTo>
                    <a:lnTo>
                      <a:pt x="92423" y="89185"/>
                    </a:lnTo>
                    <a:cubicBezTo>
                      <a:pt x="92423" y="92087"/>
                      <a:pt x="91694" y="94152"/>
                      <a:pt x="90236" y="95380"/>
                    </a:cubicBezTo>
                    <a:cubicBezTo>
                      <a:pt x="88779" y="96608"/>
                      <a:pt x="87115" y="97222"/>
                      <a:pt x="85246" y="97222"/>
                    </a:cubicBezTo>
                    <a:lnTo>
                      <a:pt x="19087" y="97222"/>
                    </a:lnTo>
                    <a:cubicBezTo>
                      <a:pt x="19087" y="102803"/>
                      <a:pt x="19648" y="107826"/>
                      <a:pt x="20770" y="112290"/>
                    </a:cubicBezTo>
                    <a:cubicBezTo>
                      <a:pt x="21891" y="116755"/>
                      <a:pt x="23760" y="120588"/>
                      <a:pt x="26378" y="123787"/>
                    </a:cubicBezTo>
                    <a:cubicBezTo>
                      <a:pt x="28995" y="126987"/>
                      <a:pt x="32397" y="129443"/>
                      <a:pt x="36585" y="131154"/>
                    </a:cubicBezTo>
                    <a:cubicBezTo>
                      <a:pt x="40772" y="132866"/>
                      <a:pt x="45895" y="133722"/>
                      <a:pt x="51951" y="133722"/>
                    </a:cubicBezTo>
                    <a:cubicBezTo>
                      <a:pt x="56737" y="133722"/>
                      <a:pt x="60999" y="133331"/>
                      <a:pt x="64738" y="132550"/>
                    </a:cubicBezTo>
                    <a:cubicBezTo>
                      <a:pt x="68477" y="131768"/>
                      <a:pt x="71711" y="130894"/>
                      <a:pt x="74440" y="129927"/>
                    </a:cubicBezTo>
                    <a:cubicBezTo>
                      <a:pt x="77170" y="128959"/>
                      <a:pt x="79413" y="128085"/>
                      <a:pt x="81171" y="127303"/>
                    </a:cubicBezTo>
                    <a:cubicBezTo>
                      <a:pt x="82928" y="126522"/>
                      <a:pt x="84256" y="126131"/>
                      <a:pt x="85153" y="126131"/>
                    </a:cubicBezTo>
                    <a:cubicBezTo>
                      <a:pt x="85676" y="126131"/>
                      <a:pt x="86144" y="126262"/>
                      <a:pt x="86555" y="126522"/>
                    </a:cubicBezTo>
                    <a:cubicBezTo>
                      <a:pt x="86966" y="126783"/>
                      <a:pt x="87283" y="127173"/>
                      <a:pt x="87508" y="127694"/>
                    </a:cubicBezTo>
                    <a:cubicBezTo>
                      <a:pt x="87732" y="128215"/>
                      <a:pt x="87900" y="128941"/>
                      <a:pt x="88013" y="129871"/>
                    </a:cubicBezTo>
                    <a:cubicBezTo>
                      <a:pt x="88125" y="130801"/>
                      <a:pt x="88181" y="131936"/>
                      <a:pt x="88181" y="133275"/>
                    </a:cubicBezTo>
                    <a:cubicBezTo>
                      <a:pt x="88181" y="134243"/>
                      <a:pt x="88144" y="135080"/>
                      <a:pt x="88069" y="135787"/>
                    </a:cubicBezTo>
                    <a:cubicBezTo>
                      <a:pt x="87995" y="136494"/>
                      <a:pt x="87902" y="137126"/>
                      <a:pt x="87790" y="137684"/>
                    </a:cubicBezTo>
                    <a:cubicBezTo>
                      <a:pt x="87679" y="138242"/>
                      <a:pt x="87493" y="138745"/>
                      <a:pt x="87232" y="139191"/>
                    </a:cubicBezTo>
                    <a:cubicBezTo>
                      <a:pt x="86972" y="139638"/>
                      <a:pt x="86637" y="140065"/>
                      <a:pt x="86228" y="140475"/>
                    </a:cubicBezTo>
                    <a:cubicBezTo>
                      <a:pt x="85818" y="140884"/>
                      <a:pt x="84609" y="141554"/>
                      <a:pt x="82600" y="142484"/>
                    </a:cubicBezTo>
                    <a:cubicBezTo>
                      <a:pt x="80591" y="143414"/>
                      <a:pt x="77986" y="144326"/>
                      <a:pt x="74786" y="145219"/>
                    </a:cubicBezTo>
                    <a:cubicBezTo>
                      <a:pt x="71587" y="146112"/>
                      <a:pt x="67884" y="146912"/>
                      <a:pt x="63680" y="147619"/>
                    </a:cubicBezTo>
                    <a:cubicBezTo>
                      <a:pt x="59476" y="148325"/>
                      <a:pt x="54992" y="148679"/>
                      <a:pt x="50230" y="148679"/>
                    </a:cubicBezTo>
                    <a:cubicBezTo>
                      <a:pt x="41970" y="148679"/>
                      <a:pt x="34733" y="147526"/>
                      <a:pt x="28519" y="145219"/>
                    </a:cubicBezTo>
                    <a:cubicBezTo>
                      <a:pt x="22306" y="142912"/>
                      <a:pt x="17078" y="139489"/>
                      <a:pt x="12837" y="134950"/>
                    </a:cubicBezTo>
                    <a:cubicBezTo>
                      <a:pt x="8595" y="130410"/>
                      <a:pt x="5395" y="124718"/>
                      <a:pt x="3237" y="117872"/>
                    </a:cubicBezTo>
                    <a:cubicBezTo>
                      <a:pt x="1079" y="111025"/>
                      <a:pt x="0" y="103063"/>
                      <a:pt x="0" y="93985"/>
                    </a:cubicBezTo>
                    <a:cubicBezTo>
                      <a:pt x="0" y="85353"/>
                      <a:pt x="1116" y="77595"/>
                      <a:pt x="3349" y="70712"/>
                    </a:cubicBezTo>
                    <a:cubicBezTo>
                      <a:pt x="5581" y="63828"/>
                      <a:pt x="8800" y="57987"/>
                      <a:pt x="13004" y="53187"/>
                    </a:cubicBezTo>
                    <a:cubicBezTo>
                      <a:pt x="17209" y="48387"/>
                      <a:pt x="22287" y="44704"/>
                      <a:pt x="28240" y="42137"/>
                    </a:cubicBezTo>
                    <a:cubicBezTo>
                      <a:pt x="34194" y="39569"/>
                      <a:pt x="40854" y="38286"/>
                      <a:pt x="48221" y="38286"/>
                    </a:cubicBezTo>
                    <a:close/>
                    <a:moveTo>
                      <a:pt x="286904" y="12948"/>
                    </a:moveTo>
                    <a:cubicBezTo>
                      <a:pt x="288764" y="12948"/>
                      <a:pt x="290290" y="13022"/>
                      <a:pt x="291480" y="13171"/>
                    </a:cubicBezTo>
                    <a:cubicBezTo>
                      <a:pt x="292671" y="13320"/>
                      <a:pt x="293601" y="13562"/>
                      <a:pt x="294271" y="13896"/>
                    </a:cubicBezTo>
                    <a:cubicBezTo>
                      <a:pt x="294940" y="14231"/>
                      <a:pt x="295424" y="14622"/>
                      <a:pt x="295722" y="15068"/>
                    </a:cubicBezTo>
                    <a:cubicBezTo>
                      <a:pt x="296019" y="15515"/>
                      <a:pt x="296168" y="15999"/>
                      <a:pt x="296168" y="16520"/>
                    </a:cubicBezTo>
                    <a:lnTo>
                      <a:pt x="296168" y="40406"/>
                    </a:lnTo>
                    <a:lnTo>
                      <a:pt x="321953" y="40406"/>
                    </a:lnTo>
                    <a:cubicBezTo>
                      <a:pt x="322548" y="40406"/>
                      <a:pt x="323069" y="40537"/>
                      <a:pt x="323515" y="40797"/>
                    </a:cubicBezTo>
                    <a:cubicBezTo>
                      <a:pt x="323962" y="41058"/>
                      <a:pt x="324353" y="41504"/>
                      <a:pt x="324687" y="42137"/>
                    </a:cubicBezTo>
                    <a:cubicBezTo>
                      <a:pt x="325022" y="42769"/>
                      <a:pt x="325264" y="43569"/>
                      <a:pt x="325413" y="44536"/>
                    </a:cubicBezTo>
                    <a:cubicBezTo>
                      <a:pt x="325562" y="45504"/>
                      <a:pt x="325636" y="46694"/>
                      <a:pt x="325636" y="48108"/>
                    </a:cubicBezTo>
                    <a:cubicBezTo>
                      <a:pt x="325636" y="50787"/>
                      <a:pt x="325301" y="52722"/>
                      <a:pt x="324632" y="53913"/>
                    </a:cubicBezTo>
                    <a:cubicBezTo>
                      <a:pt x="323962" y="55103"/>
                      <a:pt x="323069" y="55699"/>
                      <a:pt x="321953" y="55699"/>
                    </a:cubicBezTo>
                    <a:lnTo>
                      <a:pt x="296168" y="55699"/>
                    </a:lnTo>
                    <a:lnTo>
                      <a:pt x="296168" y="111732"/>
                    </a:lnTo>
                    <a:cubicBezTo>
                      <a:pt x="296168" y="118653"/>
                      <a:pt x="297191" y="123880"/>
                      <a:pt x="299238" y="127415"/>
                    </a:cubicBezTo>
                    <a:cubicBezTo>
                      <a:pt x="301284" y="130950"/>
                      <a:pt x="304949" y="132717"/>
                      <a:pt x="310232" y="132717"/>
                    </a:cubicBezTo>
                    <a:cubicBezTo>
                      <a:pt x="311944" y="132717"/>
                      <a:pt x="313470" y="132550"/>
                      <a:pt x="314809" y="132215"/>
                    </a:cubicBezTo>
                    <a:cubicBezTo>
                      <a:pt x="316148" y="131880"/>
                      <a:pt x="317339" y="131526"/>
                      <a:pt x="318381" y="131154"/>
                    </a:cubicBezTo>
                    <a:cubicBezTo>
                      <a:pt x="319423" y="130782"/>
                      <a:pt x="320316" y="130429"/>
                      <a:pt x="321060" y="130094"/>
                    </a:cubicBezTo>
                    <a:cubicBezTo>
                      <a:pt x="321804" y="129759"/>
                      <a:pt x="322474" y="129592"/>
                      <a:pt x="323069" y="129592"/>
                    </a:cubicBezTo>
                    <a:cubicBezTo>
                      <a:pt x="323441" y="129592"/>
                      <a:pt x="323794" y="129685"/>
                      <a:pt x="324129" y="129871"/>
                    </a:cubicBezTo>
                    <a:cubicBezTo>
                      <a:pt x="324464" y="130057"/>
                      <a:pt x="324725" y="130410"/>
                      <a:pt x="324911" y="130931"/>
                    </a:cubicBezTo>
                    <a:cubicBezTo>
                      <a:pt x="325097" y="131452"/>
                      <a:pt x="325264" y="132159"/>
                      <a:pt x="325413" y="133052"/>
                    </a:cubicBezTo>
                    <a:cubicBezTo>
                      <a:pt x="325562" y="133945"/>
                      <a:pt x="325636" y="135061"/>
                      <a:pt x="325636" y="136401"/>
                    </a:cubicBezTo>
                    <a:cubicBezTo>
                      <a:pt x="325636" y="138559"/>
                      <a:pt x="325487" y="140270"/>
                      <a:pt x="325190" y="141535"/>
                    </a:cubicBezTo>
                    <a:cubicBezTo>
                      <a:pt x="324892" y="142800"/>
                      <a:pt x="324446" y="143730"/>
                      <a:pt x="323850" y="144326"/>
                    </a:cubicBezTo>
                    <a:cubicBezTo>
                      <a:pt x="323255" y="144921"/>
                      <a:pt x="322362" y="145479"/>
                      <a:pt x="321171" y="146000"/>
                    </a:cubicBezTo>
                    <a:cubicBezTo>
                      <a:pt x="319981" y="146521"/>
                      <a:pt x="318623" y="146949"/>
                      <a:pt x="317097" y="147284"/>
                    </a:cubicBezTo>
                    <a:cubicBezTo>
                      <a:pt x="315572" y="147619"/>
                      <a:pt x="313953" y="147898"/>
                      <a:pt x="312242" y="148121"/>
                    </a:cubicBezTo>
                    <a:cubicBezTo>
                      <a:pt x="310530" y="148344"/>
                      <a:pt x="308819" y="148456"/>
                      <a:pt x="307107" y="148456"/>
                    </a:cubicBezTo>
                    <a:cubicBezTo>
                      <a:pt x="301898" y="148456"/>
                      <a:pt x="297433" y="147767"/>
                      <a:pt x="293713" y="146391"/>
                    </a:cubicBezTo>
                    <a:cubicBezTo>
                      <a:pt x="289992" y="145014"/>
                      <a:pt x="286941" y="142930"/>
                      <a:pt x="284560" y="140140"/>
                    </a:cubicBezTo>
                    <a:cubicBezTo>
                      <a:pt x="282178" y="137349"/>
                      <a:pt x="280448" y="133815"/>
                      <a:pt x="279369" y="129536"/>
                    </a:cubicBezTo>
                    <a:cubicBezTo>
                      <a:pt x="278290" y="125257"/>
                      <a:pt x="277751" y="120216"/>
                      <a:pt x="277751" y="114411"/>
                    </a:cubicBezTo>
                    <a:lnTo>
                      <a:pt x="277751" y="55699"/>
                    </a:lnTo>
                    <a:lnTo>
                      <a:pt x="263686" y="55699"/>
                    </a:lnTo>
                    <a:cubicBezTo>
                      <a:pt x="262570" y="55699"/>
                      <a:pt x="261677" y="55103"/>
                      <a:pt x="261008" y="53913"/>
                    </a:cubicBezTo>
                    <a:cubicBezTo>
                      <a:pt x="260338" y="52722"/>
                      <a:pt x="260003" y="50787"/>
                      <a:pt x="260003" y="48108"/>
                    </a:cubicBezTo>
                    <a:cubicBezTo>
                      <a:pt x="260003" y="46694"/>
                      <a:pt x="260096" y="45504"/>
                      <a:pt x="260282" y="44536"/>
                    </a:cubicBezTo>
                    <a:cubicBezTo>
                      <a:pt x="260468" y="43569"/>
                      <a:pt x="260710" y="42769"/>
                      <a:pt x="261008" y="42137"/>
                    </a:cubicBezTo>
                    <a:cubicBezTo>
                      <a:pt x="261305" y="41504"/>
                      <a:pt x="261696" y="41058"/>
                      <a:pt x="262180" y="40797"/>
                    </a:cubicBezTo>
                    <a:cubicBezTo>
                      <a:pt x="262663" y="40537"/>
                      <a:pt x="263203" y="40406"/>
                      <a:pt x="263798" y="40406"/>
                    </a:cubicBezTo>
                    <a:lnTo>
                      <a:pt x="277751" y="40406"/>
                    </a:lnTo>
                    <a:lnTo>
                      <a:pt x="277751" y="16520"/>
                    </a:lnTo>
                    <a:cubicBezTo>
                      <a:pt x="277751" y="15999"/>
                      <a:pt x="277881" y="15515"/>
                      <a:pt x="278141" y="15068"/>
                    </a:cubicBezTo>
                    <a:cubicBezTo>
                      <a:pt x="278402" y="14622"/>
                      <a:pt x="278886" y="14231"/>
                      <a:pt x="279592" y="13896"/>
                    </a:cubicBezTo>
                    <a:cubicBezTo>
                      <a:pt x="280299" y="13562"/>
                      <a:pt x="281248" y="13320"/>
                      <a:pt x="282439" y="13171"/>
                    </a:cubicBezTo>
                    <a:cubicBezTo>
                      <a:pt x="283629" y="13022"/>
                      <a:pt x="285118" y="12948"/>
                      <a:pt x="286904" y="12948"/>
                    </a:cubicBezTo>
                    <a:close/>
                    <a:moveTo>
                      <a:pt x="206909" y="0"/>
                    </a:moveTo>
                    <a:cubicBezTo>
                      <a:pt x="210108" y="0"/>
                      <a:pt x="213327" y="279"/>
                      <a:pt x="216564" y="837"/>
                    </a:cubicBezTo>
                    <a:cubicBezTo>
                      <a:pt x="219801" y="1395"/>
                      <a:pt x="222852" y="2139"/>
                      <a:pt x="225717" y="3069"/>
                    </a:cubicBezTo>
                    <a:cubicBezTo>
                      <a:pt x="228582" y="3999"/>
                      <a:pt x="231130" y="5041"/>
                      <a:pt x="233363" y="6195"/>
                    </a:cubicBezTo>
                    <a:cubicBezTo>
                      <a:pt x="235595" y="7348"/>
                      <a:pt x="237065" y="8278"/>
                      <a:pt x="237772" y="8985"/>
                    </a:cubicBezTo>
                    <a:cubicBezTo>
                      <a:pt x="238479" y="9692"/>
                      <a:pt x="238944" y="10250"/>
                      <a:pt x="239167" y="10659"/>
                    </a:cubicBezTo>
                    <a:cubicBezTo>
                      <a:pt x="239390" y="11069"/>
                      <a:pt x="239576" y="11590"/>
                      <a:pt x="239725" y="12222"/>
                    </a:cubicBezTo>
                    <a:cubicBezTo>
                      <a:pt x="239874" y="12855"/>
                      <a:pt x="239986" y="13617"/>
                      <a:pt x="240060" y="14510"/>
                    </a:cubicBezTo>
                    <a:cubicBezTo>
                      <a:pt x="240134" y="15403"/>
                      <a:pt x="240172" y="16557"/>
                      <a:pt x="240172" y="17971"/>
                    </a:cubicBezTo>
                    <a:cubicBezTo>
                      <a:pt x="240172" y="19310"/>
                      <a:pt x="240116" y="20501"/>
                      <a:pt x="240004" y="21543"/>
                    </a:cubicBezTo>
                    <a:cubicBezTo>
                      <a:pt x="239893" y="22584"/>
                      <a:pt x="239725" y="23459"/>
                      <a:pt x="239502" y="24166"/>
                    </a:cubicBezTo>
                    <a:cubicBezTo>
                      <a:pt x="239279" y="24873"/>
                      <a:pt x="238962" y="25393"/>
                      <a:pt x="238553" y="25728"/>
                    </a:cubicBezTo>
                    <a:cubicBezTo>
                      <a:pt x="238144" y="26063"/>
                      <a:pt x="237679" y="26231"/>
                      <a:pt x="237158" y="26231"/>
                    </a:cubicBezTo>
                    <a:cubicBezTo>
                      <a:pt x="236339" y="26231"/>
                      <a:pt x="235056" y="25710"/>
                      <a:pt x="233307" y="24668"/>
                    </a:cubicBezTo>
                    <a:cubicBezTo>
                      <a:pt x="231558" y="23626"/>
                      <a:pt x="229419" y="22454"/>
                      <a:pt x="226889" y="21152"/>
                    </a:cubicBezTo>
                    <a:cubicBezTo>
                      <a:pt x="224359" y="19850"/>
                      <a:pt x="221364" y="18659"/>
                      <a:pt x="217903" y="17580"/>
                    </a:cubicBezTo>
                    <a:cubicBezTo>
                      <a:pt x="214443" y="16501"/>
                      <a:pt x="210555" y="15961"/>
                      <a:pt x="206239" y="15961"/>
                    </a:cubicBezTo>
                    <a:cubicBezTo>
                      <a:pt x="202220" y="15961"/>
                      <a:pt x="198723" y="16501"/>
                      <a:pt x="195746" y="17580"/>
                    </a:cubicBezTo>
                    <a:cubicBezTo>
                      <a:pt x="192770" y="18659"/>
                      <a:pt x="190314" y="20091"/>
                      <a:pt x="188379" y="21877"/>
                    </a:cubicBezTo>
                    <a:cubicBezTo>
                      <a:pt x="186445" y="23663"/>
                      <a:pt x="184994" y="25784"/>
                      <a:pt x="184026" y="28240"/>
                    </a:cubicBezTo>
                    <a:cubicBezTo>
                      <a:pt x="183059" y="30695"/>
                      <a:pt x="182575" y="33300"/>
                      <a:pt x="182575" y="36053"/>
                    </a:cubicBezTo>
                    <a:cubicBezTo>
                      <a:pt x="182575" y="40072"/>
                      <a:pt x="183505" y="43532"/>
                      <a:pt x="185366" y="46434"/>
                    </a:cubicBezTo>
                    <a:cubicBezTo>
                      <a:pt x="187226" y="49336"/>
                      <a:pt x="189700" y="51903"/>
                      <a:pt x="192788" y="54136"/>
                    </a:cubicBezTo>
                    <a:cubicBezTo>
                      <a:pt x="195877" y="56368"/>
                      <a:pt x="199393" y="58415"/>
                      <a:pt x="203337" y="60275"/>
                    </a:cubicBezTo>
                    <a:cubicBezTo>
                      <a:pt x="207281" y="62135"/>
                      <a:pt x="211299" y="64014"/>
                      <a:pt x="215392" y="65912"/>
                    </a:cubicBezTo>
                    <a:cubicBezTo>
                      <a:pt x="219485" y="67809"/>
                      <a:pt x="223503" y="69893"/>
                      <a:pt x="227447" y="72163"/>
                    </a:cubicBezTo>
                    <a:cubicBezTo>
                      <a:pt x="231391" y="74432"/>
                      <a:pt x="234907" y="77111"/>
                      <a:pt x="237995" y="80199"/>
                    </a:cubicBezTo>
                    <a:cubicBezTo>
                      <a:pt x="241083" y="83288"/>
                      <a:pt x="243576" y="86934"/>
                      <a:pt x="245474" y="91138"/>
                    </a:cubicBezTo>
                    <a:cubicBezTo>
                      <a:pt x="247371" y="95343"/>
                      <a:pt x="248320" y="100310"/>
                      <a:pt x="248320" y="106040"/>
                    </a:cubicBezTo>
                    <a:cubicBezTo>
                      <a:pt x="248320" y="112811"/>
                      <a:pt x="247074" y="118839"/>
                      <a:pt x="244581" y="124122"/>
                    </a:cubicBezTo>
                    <a:cubicBezTo>
                      <a:pt x="242088" y="129406"/>
                      <a:pt x="238628" y="133889"/>
                      <a:pt x="234200" y="137573"/>
                    </a:cubicBezTo>
                    <a:cubicBezTo>
                      <a:pt x="229772" y="141256"/>
                      <a:pt x="224563" y="144028"/>
                      <a:pt x="218573" y="145888"/>
                    </a:cubicBezTo>
                    <a:cubicBezTo>
                      <a:pt x="212583" y="147749"/>
                      <a:pt x="206127" y="148679"/>
                      <a:pt x="199207" y="148679"/>
                    </a:cubicBezTo>
                    <a:cubicBezTo>
                      <a:pt x="194370" y="148679"/>
                      <a:pt x="189886" y="148270"/>
                      <a:pt x="185756" y="147451"/>
                    </a:cubicBezTo>
                    <a:cubicBezTo>
                      <a:pt x="181626" y="146633"/>
                      <a:pt x="177943" y="145628"/>
                      <a:pt x="174706" y="144437"/>
                    </a:cubicBezTo>
                    <a:cubicBezTo>
                      <a:pt x="171469" y="143247"/>
                      <a:pt x="168753" y="142019"/>
                      <a:pt x="166558" y="140754"/>
                    </a:cubicBezTo>
                    <a:cubicBezTo>
                      <a:pt x="164362" y="139489"/>
                      <a:pt x="162837" y="138410"/>
                      <a:pt x="161981" y="137517"/>
                    </a:cubicBezTo>
                    <a:cubicBezTo>
                      <a:pt x="161125" y="136624"/>
                      <a:pt x="160493" y="135489"/>
                      <a:pt x="160084" y="134112"/>
                    </a:cubicBezTo>
                    <a:cubicBezTo>
                      <a:pt x="159674" y="132736"/>
                      <a:pt x="159470" y="130894"/>
                      <a:pt x="159470" y="128587"/>
                    </a:cubicBezTo>
                    <a:cubicBezTo>
                      <a:pt x="159470" y="126950"/>
                      <a:pt x="159544" y="125592"/>
                      <a:pt x="159693" y="124513"/>
                    </a:cubicBezTo>
                    <a:cubicBezTo>
                      <a:pt x="159842" y="123434"/>
                      <a:pt x="160065" y="122560"/>
                      <a:pt x="160363" y="121890"/>
                    </a:cubicBezTo>
                    <a:cubicBezTo>
                      <a:pt x="160660" y="121220"/>
                      <a:pt x="161032" y="120755"/>
                      <a:pt x="161479" y="120495"/>
                    </a:cubicBezTo>
                    <a:cubicBezTo>
                      <a:pt x="161925" y="120234"/>
                      <a:pt x="162446" y="120104"/>
                      <a:pt x="163042" y="120104"/>
                    </a:cubicBezTo>
                    <a:cubicBezTo>
                      <a:pt x="164083" y="120104"/>
                      <a:pt x="165553" y="120736"/>
                      <a:pt x="167451" y="122001"/>
                    </a:cubicBezTo>
                    <a:cubicBezTo>
                      <a:pt x="169348" y="123267"/>
                      <a:pt x="171785" y="124643"/>
                      <a:pt x="174762" y="126131"/>
                    </a:cubicBezTo>
                    <a:cubicBezTo>
                      <a:pt x="177738" y="127620"/>
                      <a:pt x="181329" y="129015"/>
                      <a:pt x="185533" y="130317"/>
                    </a:cubicBezTo>
                    <a:cubicBezTo>
                      <a:pt x="189738" y="131620"/>
                      <a:pt x="194593" y="132271"/>
                      <a:pt x="200100" y="132271"/>
                    </a:cubicBezTo>
                    <a:cubicBezTo>
                      <a:pt x="204267" y="132271"/>
                      <a:pt x="208081" y="131713"/>
                      <a:pt x="211541" y="130596"/>
                    </a:cubicBezTo>
                    <a:cubicBezTo>
                      <a:pt x="215001" y="129480"/>
                      <a:pt x="217978" y="127899"/>
                      <a:pt x="220471" y="125852"/>
                    </a:cubicBezTo>
                    <a:cubicBezTo>
                      <a:pt x="222963" y="123806"/>
                      <a:pt x="224880" y="121295"/>
                      <a:pt x="226219" y="118318"/>
                    </a:cubicBezTo>
                    <a:cubicBezTo>
                      <a:pt x="227558" y="115341"/>
                      <a:pt x="228228" y="111956"/>
                      <a:pt x="228228" y="108160"/>
                    </a:cubicBezTo>
                    <a:cubicBezTo>
                      <a:pt x="228228" y="104068"/>
                      <a:pt x="227298" y="100570"/>
                      <a:pt x="225438" y="97668"/>
                    </a:cubicBezTo>
                    <a:cubicBezTo>
                      <a:pt x="223577" y="94766"/>
                      <a:pt x="221122" y="92217"/>
                      <a:pt x="218071" y="90022"/>
                    </a:cubicBezTo>
                    <a:cubicBezTo>
                      <a:pt x="215020" y="87827"/>
                      <a:pt x="211541" y="85818"/>
                      <a:pt x="207634" y="83995"/>
                    </a:cubicBezTo>
                    <a:cubicBezTo>
                      <a:pt x="203727" y="82171"/>
                      <a:pt x="199728" y="80311"/>
                      <a:pt x="195635" y="78413"/>
                    </a:cubicBezTo>
                    <a:cubicBezTo>
                      <a:pt x="191542" y="76516"/>
                      <a:pt x="187561" y="74414"/>
                      <a:pt x="183691" y="72107"/>
                    </a:cubicBezTo>
                    <a:cubicBezTo>
                      <a:pt x="179822" y="69800"/>
                      <a:pt x="176362" y="67084"/>
                      <a:pt x="173311" y="63959"/>
                    </a:cubicBezTo>
                    <a:cubicBezTo>
                      <a:pt x="170260" y="60833"/>
                      <a:pt x="167785" y="57168"/>
                      <a:pt x="165888" y="52964"/>
                    </a:cubicBezTo>
                    <a:cubicBezTo>
                      <a:pt x="163990" y="48759"/>
                      <a:pt x="163042" y="43718"/>
                      <a:pt x="163042" y="37839"/>
                    </a:cubicBezTo>
                    <a:cubicBezTo>
                      <a:pt x="163042" y="31812"/>
                      <a:pt x="164139" y="26435"/>
                      <a:pt x="166334" y="21710"/>
                    </a:cubicBezTo>
                    <a:cubicBezTo>
                      <a:pt x="168530" y="16985"/>
                      <a:pt x="171580" y="13022"/>
                      <a:pt x="175487" y="9822"/>
                    </a:cubicBezTo>
                    <a:cubicBezTo>
                      <a:pt x="179394" y="6622"/>
                      <a:pt x="184045" y="4185"/>
                      <a:pt x="189440" y="2511"/>
                    </a:cubicBezTo>
                    <a:cubicBezTo>
                      <a:pt x="194835" y="837"/>
                      <a:pt x="200658" y="0"/>
                      <a:pt x="2069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5" name="Picture 4">
                <a:extLst>
                  <a:ext uri="{FF2B5EF4-FFF2-40B4-BE49-F238E27FC236}">
                    <a16:creationId xmlns:a16="http://schemas.microsoft.com/office/drawing/2014/main" id="{BAA8FED4-0363-416C-B8F4-4FEFAD60C1EC}"/>
                  </a:ext>
                </a:extLst>
              </p:cNvPr>
              <p:cNvPicPr>
                <a:picLocks noChangeAspect="1"/>
              </p:cNvPicPr>
              <p:nvPr/>
            </p:nvPicPr>
            <p:blipFill>
              <a:blip r:embed="rId2"/>
              <a:stretch>
                <a:fillRect/>
              </a:stretch>
            </p:blipFill>
            <p:spPr>
              <a:xfrm>
                <a:off x="8333160" y="3007582"/>
                <a:ext cx="768801" cy="379670"/>
              </a:xfrm>
              <a:prstGeom prst="rect">
                <a:avLst/>
              </a:prstGeom>
            </p:spPr>
          </p:pic>
        </p:grpSp>
        <p:grpSp>
          <p:nvGrpSpPr>
            <p:cNvPr id="37" name="Group 36">
              <a:extLst>
                <a:ext uri="{FF2B5EF4-FFF2-40B4-BE49-F238E27FC236}">
                  <a16:creationId xmlns:a16="http://schemas.microsoft.com/office/drawing/2014/main" id="{41B25C42-537A-4377-9A2A-64215CBA45BC}"/>
                </a:ext>
              </a:extLst>
            </p:cNvPr>
            <p:cNvGrpSpPr/>
            <p:nvPr/>
          </p:nvGrpSpPr>
          <p:grpSpPr>
            <a:xfrm>
              <a:off x="9535466" y="3078362"/>
              <a:ext cx="1052423" cy="760614"/>
              <a:chOff x="9667159" y="2926081"/>
              <a:chExt cx="1052423" cy="760614"/>
            </a:xfrm>
          </p:grpSpPr>
          <p:sp>
            <p:nvSpPr>
              <p:cNvPr id="35" name="Rectangle 34">
                <a:extLst>
                  <a:ext uri="{FF2B5EF4-FFF2-40B4-BE49-F238E27FC236}">
                    <a16:creationId xmlns:a16="http://schemas.microsoft.com/office/drawing/2014/main" id="{87B33F13-3C9C-4830-A015-DC91D8445A2C}"/>
                  </a:ext>
                </a:extLst>
              </p:cNvPr>
              <p:cNvSpPr/>
              <p:nvPr/>
            </p:nvSpPr>
            <p:spPr>
              <a:xfrm>
                <a:off x="9667159" y="2926081"/>
                <a:ext cx="1052423" cy="760614"/>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6E9E07AD-5B95-49E4-BD63-0C7C0B9DA487}"/>
                  </a:ext>
                </a:extLst>
              </p:cNvPr>
              <p:cNvPicPr>
                <a:picLocks noChangeAspect="1"/>
              </p:cNvPicPr>
              <p:nvPr/>
            </p:nvPicPr>
            <p:blipFill>
              <a:blip r:embed="rId2"/>
              <a:stretch>
                <a:fillRect/>
              </a:stretch>
            </p:blipFill>
            <p:spPr>
              <a:xfrm>
                <a:off x="9752361" y="3040328"/>
                <a:ext cx="813581" cy="388672"/>
              </a:xfrm>
              <a:prstGeom prst="rect">
                <a:avLst/>
              </a:prstGeom>
              <a:solidFill>
                <a:schemeClr val="tx1"/>
              </a:solidFill>
              <a:ln>
                <a:noFill/>
              </a:ln>
            </p:spPr>
          </p:pic>
          <p:sp>
            <p:nvSpPr>
              <p:cNvPr id="36" name="TextBox 35">
                <a:extLst>
                  <a:ext uri="{FF2B5EF4-FFF2-40B4-BE49-F238E27FC236}">
                    <a16:creationId xmlns:a16="http://schemas.microsoft.com/office/drawing/2014/main" id="{CA5B8F7D-48B6-4CDE-8F4D-E44DBA061A39}"/>
                  </a:ext>
                </a:extLst>
              </p:cNvPr>
              <p:cNvSpPr txBox="1"/>
              <p:nvPr/>
            </p:nvSpPr>
            <p:spPr>
              <a:xfrm>
                <a:off x="9854512" y="3461626"/>
                <a:ext cx="639988" cy="123564"/>
              </a:xfrm>
              <a:custGeom>
                <a:avLst/>
                <a:gdLst/>
                <a:ahLst/>
                <a:cxnLst/>
                <a:rect l="l" t="t" r="r" b="b"/>
                <a:pathLst>
                  <a:path w="816323" h="157609">
                    <a:moveTo>
                      <a:pt x="771177" y="61615"/>
                    </a:moveTo>
                    <a:cubicBezTo>
                      <a:pt x="766610" y="61615"/>
                      <a:pt x="762604" y="62471"/>
                      <a:pt x="759160" y="64182"/>
                    </a:cubicBezTo>
                    <a:cubicBezTo>
                      <a:pt x="755716" y="65894"/>
                      <a:pt x="752834" y="68163"/>
                      <a:pt x="750512" y="70991"/>
                    </a:cubicBezTo>
                    <a:cubicBezTo>
                      <a:pt x="748191" y="73819"/>
                      <a:pt x="746394" y="77112"/>
                      <a:pt x="745121" y="80869"/>
                    </a:cubicBezTo>
                    <a:cubicBezTo>
                      <a:pt x="743849" y="84627"/>
                      <a:pt x="743137" y="88553"/>
                      <a:pt x="742987" y="92645"/>
                    </a:cubicBezTo>
                    <a:lnTo>
                      <a:pt x="797793" y="92645"/>
                    </a:lnTo>
                    <a:cubicBezTo>
                      <a:pt x="798017" y="82972"/>
                      <a:pt x="795864" y="75381"/>
                      <a:pt x="791335" y="69875"/>
                    </a:cubicBezTo>
                    <a:cubicBezTo>
                      <a:pt x="786806" y="64368"/>
                      <a:pt x="780087" y="61615"/>
                      <a:pt x="771177" y="61615"/>
                    </a:cubicBezTo>
                    <a:close/>
                    <a:moveTo>
                      <a:pt x="47277" y="61615"/>
                    </a:moveTo>
                    <a:cubicBezTo>
                      <a:pt x="42710" y="61615"/>
                      <a:pt x="38704" y="62471"/>
                      <a:pt x="35260" y="64182"/>
                    </a:cubicBezTo>
                    <a:cubicBezTo>
                      <a:pt x="31816" y="65894"/>
                      <a:pt x="28934" y="68163"/>
                      <a:pt x="26612" y="70991"/>
                    </a:cubicBezTo>
                    <a:cubicBezTo>
                      <a:pt x="24291" y="73819"/>
                      <a:pt x="22494" y="77112"/>
                      <a:pt x="21221" y="80869"/>
                    </a:cubicBezTo>
                    <a:cubicBezTo>
                      <a:pt x="19949" y="84627"/>
                      <a:pt x="19237" y="88553"/>
                      <a:pt x="19087" y="92645"/>
                    </a:cubicBezTo>
                    <a:lnTo>
                      <a:pt x="73893" y="92645"/>
                    </a:lnTo>
                    <a:cubicBezTo>
                      <a:pt x="74117" y="82972"/>
                      <a:pt x="71964" y="75381"/>
                      <a:pt x="67435" y="69875"/>
                    </a:cubicBezTo>
                    <a:cubicBezTo>
                      <a:pt x="62906" y="64368"/>
                      <a:pt x="56187" y="61615"/>
                      <a:pt x="47277" y="61615"/>
                    </a:cubicBezTo>
                    <a:close/>
                    <a:moveTo>
                      <a:pt x="621581" y="48778"/>
                    </a:moveTo>
                    <a:cubicBezTo>
                      <a:pt x="623739" y="48778"/>
                      <a:pt x="625469" y="48834"/>
                      <a:pt x="626771" y="48946"/>
                    </a:cubicBezTo>
                    <a:cubicBezTo>
                      <a:pt x="628073" y="49057"/>
                      <a:pt x="629078" y="49262"/>
                      <a:pt x="629785" y="49560"/>
                    </a:cubicBezTo>
                    <a:cubicBezTo>
                      <a:pt x="630492" y="49857"/>
                      <a:pt x="631013" y="50229"/>
                      <a:pt x="631348" y="50676"/>
                    </a:cubicBezTo>
                    <a:cubicBezTo>
                      <a:pt x="631683" y="51122"/>
                      <a:pt x="631999" y="51681"/>
                      <a:pt x="632297" y="52350"/>
                    </a:cubicBezTo>
                    <a:lnTo>
                      <a:pt x="660648" y="135173"/>
                    </a:lnTo>
                    <a:lnTo>
                      <a:pt x="661095" y="136513"/>
                    </a:lnTo>
                    <a:lnTo>
                      <a:pt x="661430" y="135173"/>
                    </a:lnTo>
                    <a:lnTo>
                      <a:pt x="689447" y="52350"/>
                    </a:lnTo>
                    <a:cubicBezTo>
                      <a:pt x="689595" y="51681"/>
                      <a:pt x="689856" y="51122"/>
                      <a:pt x="690228" y="50676"/>
                    </a:cubicBezTo>
                    <a:cubicBezTo>
                      <a:pt x="690600" y="50229"/>
                      <a:pt x="691139" y="49857"/>
                      <a:pt x="691846" y="49560"/>
                    </a:cubicBezTo>
                    <a:cubicBezTo>
                      <a:pt x="692553" y="49262"/>
                      <a:pt x="693521" y="49057"/>
                      <a:pt x="694749" y="48946"/>
                    </a:cubicBezTo>
                    <a:cubicBezTo>
                      <a:pt x="695976" y="48834"/>
                      <a:pt x="697595" y="48778"/>
                      <a:pt x="699604" y="48778"/>
                    </a:cubicBezTo>
                    <a:cubicBezTo>
                      <a:pt x="701316" y="48778"/>
                      <a:pt x="702729" y="48816"/>
                      <a:pt x="703846" y="48890"/>
                    </a:cubicBezTo>
                    <a:cubicBezTo>
                      <a:pt x="704962" y="48964"/>
                      <a:pt x="705836" y="49150"/>
                      <a:pt x="706469" y="49448"/>
                    </a:cubicBezTo>
                    <a:cubicBezTo>
                      <a:pt x="707101" y="49746"/>
                      <a:pt x="707548" y="50099"/>
                      <a:pt x="707808" y="50508"/>
                    </a:cubicBezTo>
                    <a:cubicBezTo>
                      <a:pt x="708069" y="50918"/>
                      <a:pt x="708199" y="51420"/>
                      <a:pt x="708199" y="52015"/>
                    </a:cubicBezTo>
                    <a:cubicBezTo>
                      <a:pt x="708199" y="52313"/>
                      <a:pt x="708180" y="52629"/>
                      <a:pt x="708143" y="52964"/>
                    </a:cubicBezTo>
                    <a:cubicBezTo>
                      <a:pt x="708106" y="53299"/>
                      <a:pt x="708050" y="53652"/>
                      <a:pt x="707976" y="54025"/>
                    </a:cubicBezTo>
                    <a:cubicBezTo>
                      <a:pt x="707901" y="54397"/>
                      <a:pt x="707808" y="54806"/>
                      <a:pt x="707697" y="55252"/>
                    </a:cubicBezTo>
                    <a:cubicBezTo>
                      <a:pt x="707585" y="55699"/>
                      <a:pt x="707455" y="56183"/>
                      <a:pt x="707306" y="56703"/>
                    </a:cubicBezTo>
                    <a:lnTo>
                      <a:pt x="673038" y="152139"/>
                    </a:lnTo>
                    <a:cubicBezTo>
                      <a:pt x="672741" y="152958"/>
                      <a:pt x="672350" y="153628"/>
                      <a:pt x="671866" y="154149"/>
                    </a:cubicBezTo>
                    <a:cubicBezTo>
                      <a:pt x="671383" y="154670"/>
                      <a:pt x="670657" y="155079"/>
                      <a:pt x="669690" y="155377"/>
                    </a:cubicBezTo>
                    <a:cubicBezTo>
                      <a:pt x="668722" y="155674"/>
                      <a:pt x="667494" y="155879"/>
                      <a:pt x="666006" y="155990"/>
                    </a:cubicBezTo>
                    <a:cubicBezTo>
                      <a:pt x="664518" y="156102"/>
                      <a:pt x="662657" y="156158"/>
                      <a:pt x="660425" y="156158"/>
                    </a:cubicBezTo>
                    <a:cubicBezTo>
                      <a:pt x="658193" y="156158"/>
                      <a:pt x="656332" y="156083"/>
                      <a:pt x="654844" y="155935"/>
                    </a:cubicBezTo>
                    <a:cubicBezTo>
                      <a:pt x="653356" y="155786"/>
                      <a:pt x="652147" y="155563"/>
                      <a:pt x="651216" y="155265"/>
                    </a:cubicBezTo>
                    <a:cubicBezTo>
                      <a:pt x="650286" y="154967"/>
                      <a:pt x="649561" y="154558"/>
                      <a:pt x="649040" y="154037"/>
                    </a:cubicBezTo>
                    <a:cubicBezTo>
                      <a:pt x="648519" y="153516"/>
                      <a:pt x="648109" y="152884"/>
                      <a:pt x="647812" y="152139"/>
                    </a:cubicBezTo>
                    <a:lnTo>
                      <a:pt x="613656" y="56703"/>
                    </a:lnTo>
                    <a:cubicBezTo>
                      <a:pt x="613358" y="55810"/>
                      <a:pt x="613116" y="55029"/>
                      <a:pt x="612930" y="54359"/>
                    </a:cubicBezTo>
                    <a:cubicBezTo>
                      <a:pt x="612744" y="53690"/>
                      <a:pt x="612633" y="53187"/>
                      <a:pt x="612595" y="52853"/>
                    </a:cubicBezTo>
                    <a:cubicBezTo>
                      <a:pt x="612558" y="52518"/>
                      <a:pt x="612540" y="52239"/>
                      <a:pt x="612540" y="52015"/>
                    </a:cubicBezTo>
                    <a:cubicBezTo>
                      <a:pt x="612540" y="51420"/>
                      <a:pt x="612688" y="50899"/>
                      <a:pt x="612986" y="50453"/>
                    </a:cubicBezTo>
                    <a:cubicBezTo>
                      <a:pt x="613284" y="50006"/>
                      <a:pt x="613786" y="49653"/>
                      <a:pt x="614493" y="49392"/>
                    </a:cubicBezTo>
                    <a:cubicBezTo>
                      <a:pt x="615200" y="49132"/>
                      <a:pt x="616130" y="48964"/>
                      <a:pt x="617283" y="48890"/>
                    </a:cubicBezTo>
                    <a:cubicBezTo>
                      <a:pt x="618437" y="48816"/>
                      <a:pt x="619869" y="48778"/>
                      <a:pt x="621581" y="48778"/>
                    </a:cubicBezTo>
                    <a:close/>
                    <a:moveTo>
                      <a:pt x="577825" y="48778"/>
                    </a:moveTo>
                    <a:cubicBezTo>
                      <a:pt x="579686" y="48778"/>
                      <a:pt x="581211" y="48853"/>
                      <a:pt x="582402" y="49002"/>
                    </a:cubicBezTo>
                    <a:cubicBezTo>
                      <a:pt x="583593" y="49150"/>
                      <a:pt x="584523" y="49374"/>
                      <a:pt x="585192" y="49671"/>
                    </a:cubicBezTo>
                    <a:cubicBezTo>
                      <a:pt x="585862" y="49969"/>
                      <a:pt x="586346" y="50341"/>
                      <a:pt x="586643" y="50788"/>
                    </a:cubicBezTo>
                    <a:cubicBezTo>
                      <a:pt x="586941" y="51234"/>
                      <a:pt x="587090" y="51718"/>
                      <a:pt x="587090" y="52239"/>
                    </a:cubicBezTo>
                    <a:lnTo>
                      <a:pt x="587090" y="152698"/>
                    </a:lnTo>
                    <a:cubicBezTo>
                      <a:pt x="587090" y="153293"/>
                      <a:pt x="586941" y="153795"/>
                      <a:pt x="586643" y="154204"/>
                    </a:cubicBezTo>
                    <a:cubicBezTo>
                      <a:pt x="586346" y="154614"/>
                      <a:pt x="585862" y="154967"/>
                      <a:pt x="585192" y="155265"/>
                    </a:cubicBezTo>
                    <a:cubicBezTo>
                      <a:pt x="584523" y="155563"/>
                      <a:pt x="583593" y="155786"/>
                      <a:pt x="582402" y="155935"/>
                    </a:cubicBezTo>
                    <a:cubicBezTo>
                      <a:pt x="581211" y="156083"/>
                      <a:pt x="579686" y="156158"/>
                      <a:pt x="577825" y="156158"/>
                    </a:cubicBezTo>
                    <a:cubicBezTo>
                      <a:pt x="576039" y="156158"/>
                      <a:pt x="574551" y="156083"/>
                      <a:pt x="573361" y="155935"/>
                    </a:cubicBezTo>
                    <a:cubicBezTo>
                      <a:pt x="572170" y="155786"/>
                      <a:pt x="571221" y="155563"/>
                      <a:pt x="570514" y="155265"/>
                    </a:cubicBezTo>
                    <a:cubicBezTo>
                      <a:pt x="569807" y="154967"/>
                      <a:pt x="569324" y="154614"/>
                      <a:pt x="569063" y="154204"/>
                    </a:cubicBezTo>
                    <a:cubicBezTo>
                      <a:pt x="568803" y="153795"/>
                      <a:pt x="568673" y="153293"/>
                      <a:pt x="568673" y="152698"/>
                    </a:cubicBezTo>
                    <a:lnTo>
                      <a:pt x="568673" y="52239"/>
                    </a:lnTo>
                    <a:cubicBezTo>
                      <a:pt x="568673" y="51718"/>
                      <a:pt x="568803" y="51234"/>
                      <a:pt x="569063" y="50788"/>
                    </a:cubicBezTo>
                    <a:cubicBezTo>
                      <a:pt x="569324" y="50341"/>
                      <a:pt x="569807" y="49969"/>
                      <a:pt x="570514" y="49671"/>
                    </a:cubicBezTo>
                    <a:cubicBezTo>
                      <a:pt x="571221" y="49374"/>
                      <a:pt x="572170" y="49150"/>
                      <a:pt x="573361" y="49002"/>
                    </a:cubicBezTo>
                    <a:cubicBezTo>
                      <a:pt x="574551" y="48853"/>
                      <a:pt x="576039" y="48778"/>
                      <a:pt x="577825" y="48778"/>
                    </a:cubicBezTo>
                    <a:close/>
                    <a:moveTo>
                      <a:pt x="367829" y="48778"/>
                    </a:moveTo>
                    <a:cubicBezTo>
                      <a:pt x="369615" y="48778"/>
                      <a:pt x="371103" y="48834"/>
                      <a:pt x="372294" y="48946"/>
                    </a:cubicBezTo>
                    <a:cubicBezTo>
                      <a:pt x="373484" y="49057"/>
                      <a:pt x="374433" y="49281"/>
                      <a:pt x="375140" y="49616"/>
                    </a:cubicBezTo>
                    <a:cubicBezTo>
                      <a:pt x="375847" y="49950"/>
                      <a:pt x="376349" y="50322"/>
                      <a:pt x="376647" y="50732"/>
                    </a:cubicBezTo>
                    <a:cubicBezTo>
                      <a:pt x="376945" y="51141"/>
                      <a:pt x="377094" y="51643"/>
                      <a:pt x="377094" y="52239"/>
                    </a:cubicBezTo>
                    <a:lnTo>
                      <a:pt x="377094" y="110728"/>
                    </a:lnTo>
                    <a:cubicBezTo>
                      <a:pt x="377094" y="116607"/>
                      <a:pt x="377521" y="121313"/>
                      <a:pt x="378377" y="124848"/>
                    </a:cubicBezTo>
                    <a:cubicBezTo>
                      <a:pt x="379233" y="128383"/>
                      <a:pt x="380535" y="131397"/>
                      <a:pt x="382284" y="133889"/>
                    </a:cubicBezTo>
                    <a:cubicBezTo>
                      <a:pt x="384033" y="136382"/>
                      <a:pt x="386246" y="138317"/>
                      <a:pt x="388925" y="139694"/>
                    </a:cubicBezTo>
                    <a:cubicBezTo>
                      <a:pt x="391604" y="141070"/>
                      <a:pt x="394730" y="141759"/>
                      <a:pt x="398302" y="141759"/>
                    </a:cubicBezTo>
                    <a:cubicBezTo>
                      <a:pt x="402915" y="141759"/>
                      <a:pt x="407510" y="140122"/>
                      <a:pt x="412087" y="136847"/>
                    </a:cubicBezTo>
                    <a:cubicBezTo>
                      <a:pt x="416663" y="133573"/>
                      <a:pt x="421519" y="128773"/>
                      <a:pt x="426653" y="122448"/>
                    </a:cubicBezTo>
                    <a:lnTo>
                      <a:pt x="426653" y="52239"/>
                    </a:lnTo>
                    <a:cubicBezTo>
                      <a:pt x="426653" y="51643"/>
                      <a:pt x="426783" y="51141"/>
                      <a:pt x="427044" y="50732"/>
                    </a:cubicBezTo>
                    <a:cubicBezTo>
                      <a:pt x="427304" y="50322"/>
                      <a:pt x="427807" y="49950"/>
                      <a:pt x="428551" y="49616"/>
                    </a:cubicBezTo>
                    <a:cubicBezTo>
                      <a:pt x="429295" y="49281"/>
                      <a:pt x="430244" y="49057"/>
                      <a:pt x="431397" y="48946"/>
                    </a:cubicBezTo>
                    <a:cubicBezTo>
                      <a:pt x="432551" y="48834"/>
                      <a:pt x="434057" y="48778"/>
                      <a:pt x="435918" y="48778"/>
                    </a:cubicBezTo>
                    <a:cubicBezTo>
                      <a:pt x="437704" y="48778"/>
                      <a:pt x="439192" y="48834"/>
                      <a:pt x="440383" y="48946"/>
                    </a:cubicBezTo>
                    <a:cubicBezTo>
                      <a:pt x="441573" y="49057"/>
                      <a:pt x="442503" y="49281"/>
                      <a:pt x="443173" y="49616"/>
                    </a:cubicBezTo>
                    <a:cubicBezTo>
                      <a:pt x="443843" y="49950"/>
                      <a:pt x="444345" y="50322"/>
                      <a:pt x="444680" y="50732"/>
                    </a:cubicBezTo>
                    <a:cubicBezTo>
                      <a:pt x="445015" y="51141"/>
                      <a:pt x="445182" y="51643"/>
                      <a:pt x="445182" y="52239"/>
                    </a:cubicBezTo>
                    <a:lnTo>
                      <a:pt x="445182" y="152698"/>
                    </a:lnTo>
                    <a:cubicBezTo>
                      <a:pt x="445182" y="153293"/>
                      <a:pt x="445052" y="153795"/>
                      <a:pt x="444792" y="154204"/>
                    </a:cubicBezTo>
                    <a:cubicBezTo>
                      <a:pt x="444531" y="154614"/>
                      <a:pt x="444066" y="154967"/>
                      <a:pt x="443396" y="155265"/>
                    </a:cubicBezTo>
                    <a:cubicBezTo>
                      <a:pt x="442727" y="155563"/>
                      <a:pt x="441852" y="155786"/>
                      <a:pt x="440773" y="155935"/>
                    </a:cubicBezTo>
                    <a:cubicBezTo>
                      <a:pt x="439694" y="156083"/>
                      <a:pt x="438373" y="156158"/>
                      <a:pt x="436811" y="156158"/>
                    </a:cubicBezTo>
                    <a:cubicBezTo>
                      <a:pt x="435099" y="156158"/>
                      <a:pt x="433704" y="156083"/>
                      <a:pt x="432625" y="155935"/>
                    </a:cubicBezTo>
                    <a:cubicBezTo>
                      <a:pt x="431546" y="155786"/>
                      <a:pt x="430690" y="155563"/>
                      <a:pt x="430058" y="155265"/>
                    </a:cubicBezTo>
                    <a:cubicBezTo>
                      <a:pt x="429425" y="154967"/>
                      <a:pt x="428997" y="154614"/>
                      <a:pt x="428774" y="154204"/>
                    </a:cubicBezTo>
                    <a:cubicBezTo>
                      <a:pt x="428551" y="153795"/>
                      <a:pt x="428439" y="153293"/>
                      <a:pt x="428439" y="152698"/>
                    </a:cubicBezTo>
                    <a:lnTo>
                      <a:pt x="428439" y="139415"/>
                    </a:lnTo>
                    <a:cubicBezTo>
                      <a:pt x="422709" y="145740"/>
                      <a:pt x="417054" y="150354"/>
                      <a:pt x="411473" y="153256"/>
                    </a:cubicBezTo>
                    <a:cubicBezTo>
                      <a:pt x="405892" y="156158"/>
                      <a:pt x="400236" y="157609"/>
                      <a:pt x="394506" y="157609"/>
                    </a:cubicBezTo>
                    <a:cubicBezTo>
                      <a:pt x="387809" y="157609"/>
                      <a:pt x="382172" y="156493"/>
                      <a:pt x="377596" y="154260"/>
                    </a:cubicBezTo>
                    <a:cubicBezTo>
                      <a:pt x="373019" y="152028"/>
                      <a:pt x="369317" y="148995"/>
                      <a:pt x="366490" y="145163"/>
                    </a:cubicBezTo>
                    <a:cubicBezTo>
                      <a:pt x="363662" y="141331"/>
                      <a:pt x="361634" y="136866"/>
                      <a:pt x="360406" y="131769"/>
                    </a:cubicBezTo>
                    <a:cubicBezTo>
                      <a:pt x="359178" y="126671"/>
                      <a:pt x="358564" y="120476"/>
                      <a:pt x="358564" y="113184"/>
                    </a:cubicBezTo>
                    <a:lnTo>
                      <a:pt x="358564" y="52239"/>
                    </a:lnTo>
                    <a:cubicBezTo>
                      <a:pt x="358564" y="51643"/>
                      <a:pt x="358695" y="51141"/>
                      <a:pt x="358955" y="50732"/>
                    </a:cubicBezTo>
                    <a:cubicBezTo>
                      <a:pt x="359216" y="50322"/>
                      <a:pt x="359718" y="49950"/>
                      <a:pt x="360462" y="49616"/>
                    </a:cubicBezTo>
                    <a:cubicBezTo>
                      <a:pt x="361206" y="49281"/>
                      <a:pt x="362173" y="49057"/>
                      <a:pt x="363364" y="48946"/>
                    </a:cubicBezTo>
                    <a:cubicBezTo>
                      <a:pt x="364555" y="48834"/>
                      <a:pt x="366043" y="48778"/>
                      <a:pt x="367829" y="48778"/>
                    </a:cubicBezTo>
                    <a:close/>
                    <a:moveTo>
                      <a:pt x="120328" y="48778"/>
                    </a:moveTo>
                    <a:cubicBezTo>
                      <a:pt x="122486" y="48778"/>
                      <a:pt x="124216" y="48834"/>
                      <a:pt x="125518" y="48946"/>
                    </a:cubicBezTo>
                    <a:cubicBezTo>
                      <a:pt x="126820" y="49057"/>
                      <a:pt x="127844" y="49225"/>
                      <a:pt x="128588" y="49448"/>
                    </a:cubicBezTo>
                    <a:cubicBezTo>
                      <a:pt x="129332" y="49671"/>
                      <a:pt x="129890" y="49969"/>
                      <a:pt x="130262" y="50341"/>
                    </a:cubicBezTo>
                    <a:cubicBezTo>
                      <a:pt x="130634" y="50713"/>
                      <a:pt x="130969" y="51160"/>
                      <a:pt x="131267" y="51681"/>
                    </a:cubicBezTo>
                    <a:lnTo>
                      <a:pt x="154149" y="89074"/>
                    </a:lnTo>
                    <a:lnTo>
                      <a:pt x="177366" y="51681"/>
                    </a:lnTo>
                    <a:cubicBezTo>
                      <a:pt x="177664" y="51234"/>
                      <a:pt x="177999" y="50825"/>
                      <a:pt x="178371" y="50453"/>
                    </a:cubicBezTo>
                    <a:cubicBezTo>
                      <a:pt x="178743" y="50081"/>
                      <a:pt x="179245" y="49764"/>
                      <a:pt x="179878" y="49504"/>
                    </a:cubicBezTo>
                    <a:cubicBezTo>
                      <a:pt x="180510" y="49243"/>
                      <a:pt x="181403" y="49057"/>
                      <a:pt x="182557" y="48946"/>
                    </a:cubicBezTo>
                    <a:cubicBezTo>
                      <a:pt x="183710" y="48834"/>
                      <a:pt x="185291" y="48778"/>
                      <a:pt x="187300" y="48778"/>
                    </a:cubicBezTo>
                    <a:cubicBezTo>
                      <a:pt x="189458" y="48778"/>
                      <a:pt x="191226" y="48853"/>
                      <a:pt x="192602" y="49002"/>
                    </a:cubicBezTo>
                    <a:cubicBezTo>
                      <a:pt x="193979" y="49150"/>
                      <a:pt x="195002" y="49429"/>
                      <a:pt x="195672" y="49839"/>
                    </a:cubicBezTo>
                    <a:cubicBezTo>
                      <a:pt x="196342" y="50248"/>
                      <a:pt x="196639" y="50825"/>
                      <a:pt x="196565" y="51569"/>
                    </a:cubicBezTo>
                    <a:cubicBezTo>
                      <a:pt x="196491" y="52313"/>
                      <a:pt x="196119" y="53243"/>
                      <a:pt x="195449" y="54359"/>
                    </a:cubicBezTo>
                    <a:lnTo>
                      <a:pt x="166092" y="101017"/>
                    </a:lnTo>
                    <a:lnTo>
                      <a:pt x="197123" y="150577"/>
                    </a:lnTo>
                    <a:cubicBezTo>
                      <a:pt x="197718" y="151619"/>
                      <a:pt x="198016" y="152493"/>
                      <a:pt x="198016" y="153200"/>
                    </a:cubicBezTo>
                    <a:cubicBezTo>
                      <a:pt x="198016" y="153907"/>
                      <a:pt x="197663" y="154484"/>
                      <a:pt x="196956" y="154930"/>
                    </a:cubicBezTo>
                    <a:cubicBezTo>
                      <a:pt x="196249" y="155377"/>
                      <a:pt x="195170" y="155693"/>
                      <a:pt x="193719" y="155879"/>
                    </a:cubicBezTo>
                    <a:cubicBezTo>
                      <a:pt x="192268" y="156065"/>
                      <a:pt x="190389" y="156158"/>
                      <a:pt x="188082" y="156158"/>
                    </a:cubicBezTo>
                    <a:cubicBezTo>
                      <a:pt x="185849" y="156158"/>
                      <a:pt x="184082" y="156102"/>
                      <a:pt x="182780" y="155990"/>
                    </a:cubicBezTo>
                    <a:cubicBezTo>
                      <a:pt x="181478" y="155879"/>
                      <a:pt x="180436" y="155693"/>
                      <a:pt x="179654" y="155432"/>
                    </a:cubicBezTo>
                    <a:cubicBezTo>
                      <a:pt x="178873" y="155172"/>
                      <a:pt x="178278" y="154837"/>
                      <a:pt x="177868" y="154428"/>
                    </a:cubicBezTo>
                    <a:cubicBezTo>
                      <a:pt x="177459" y="154018"/>
                      <a:pt x="177106" y="153553"/>
                      <a:pt x="176808" y="153032"/>
                    </a:cubicBezTo>
                    <a:lnTo>
                      <a:pt x="152698" y="113184"/>
                    </a:lnTo>
                    <a:lnTo>
                      <a:pt x="128699" y="153032"/>
                    </a:lnTo>
                    <a:cubicBezTo>
                      <a:pt x="128402" y="153553"/>
                      <a:pt x="128048" y="154018"/>
                      <a:pt x="127639" y="154428"/>
                    </a:cubicBezTo>
                    <a:cubicBezTo>
                      <a:pt x="127230" y="154837"/>
                      <a:pt x="126634" y="155172"/>
                      <a:pt x="125853" y="155432"/>
                    </a:cubicBezTo>
                    <a:cubicBezTo>
                      <a:pt x="125072" y="155693"/>
                      <a:pt x="124049" y="155879"/>
                      <a:pt x="122783" y="155990"/>
                    </a:cubicBezTo>
                    <a:cubicBezTo>
                      <a:pt x="121518" y="156102"/>
                      <a:pt x="119844" y="156158"/>
                      <a:pt x="117761" y="156158"/>
                    </a:cubicBezTo>
                    <a:cubicBezTo>
                      <a:pt x="115603" y="156158"/>
                      <a:pt x="113835" y="156065"/>
                      <a:pt x="112459" y="155879"/>
                    </a:cubicBezTo>
                    <a:cubicBezTo>
                      <a:pt x="111082" y="155693"/>
                      <a:pt x="110077" y="155377"/>
                      <a:pt x="109445" y="154930"/>
                    </a:cubicBezTo>
                    <a:cubicBezTo>
                      <a:pt x="108812" y="154484"/>
                      <a:pt x="108515" y="153907"/>
                      <a:pt x="108552" y="153200"/>
                    </a:cubicBezTo>
                    <a:cubicBezTo>
                      <a:pt x="108589" y="152493"/>
                      <a:pt x="108942" y="151619"/>
                      <a:pt x="109612" y="150577"/>
                    </a:cubicBezTo>
                    <a:lnTo>
                      <a:pt x="140866" y="101575"/>
                    </a:lnTo>
                    <a:lnTo>
                      <a:pt x="111287" y="54359"/>
                    </a:lnTo>
                    <a:cubicBezTo>
                      <a:pt x="110691" y="53318"/>
                      <a:pt x="110375" y="52443"/>
                      <a:pt x="110338" y="51736"/>
                    </a:cubicBezTo>
                    <a:cubicBezTo>
                      <a:pt x="110301" y="51029"/>
                      <a:pt x="110635" y="50434"/>
                      <a:pt x="111342" y="49950"/>
                    </a:cubicBezTo>
                    <a:cubicBezTo>
                      <a:pt x="112049" y="49467"/>
                      <a:pt x="113128" y="49150"/>
                      <a:pt x="114579" y="49002"/>
                    </a:cubicBezTo>
                    <a:cubicBezTo>
                      <a:pt x="116030" y="48853"/>
                      <a:pt x="117947" y="48778"/>
                      <a:pt x="120328" y="48778"/>
                    </a:cubicBezTo>
                    <a:close/>
                    <a:moveTo>
                      <a:pt x="246571" y="47327"/>
                    </a:moveTo>
                    <a:cubicBezTo>
                      <a:pt x="249771" y="47327"/>
                      <a:pt x="252878" y="47625"/>
                      <a:pt x="255892" y="48220"/>
                    </a:cubicBezTo>
                    <a:cubicBezTo>
                      <a:pt x="258905" y="48816"/>
                      <a:pt x="261677" y="49597"/>
                      <a:pt x="264207" y="50564"/>
                    </a:cubicBezTo>
                    <a:cubicBezTo>
                      <a:pt x="266737" y="51532"/>
                      <a:pt x="268989" y="52648"/>
                      <a:pt x="270960" y="53913"/>
                    </a:cubicBezTo>
                    <a:cubicBezTo>
                      <a:pt x="272932" y="55178"/>
                      <a:pt x="274365" y="56257"/>
                      <a:pt x="275258" y="57150"/>
                    </a:cubicBezTo>
                    <a:cubicBezTo>
                      <a:pt x="276151" y="58043"/>
                      <a:pt x="276765" y="58750"/>
                      <a:pt x="277100" y="59271"/>
                    </a:cubicBezTo>
                    <a:cubicBezTo>
                      <a:pt x="277435" y="59792"/>
                      <a:pt x="277714" y="60406"/>
                      <a:pt x="277937" y="61112"/>
                    </a:cubicBezTo>
                    <a:cubicBezTo>
                      <a:pt x="278160" y="61819"/>
                      <a:pt x="278309" y="62619"/>
                      <a:pt x="278383" y="63512"/>
                    </a:cubicBezTo>
                    <a:cubicBezTo>
                      <a:pt x="278458" y="64405"/>
                      <a:pt x="278495" y="65522"/>
                      <a:pt x="278495" y="66861"/>
                    </a:cubicBezTo>
                    <a:cubicBezTo>
                      <a:pt x="278495" y="69763"/>
                      <a:pt x="278160" y="71791"/>
                      <a:pt x="277490" y="72944"/>
                    </a:cubicBezTo>
                    <a:cubicBezTo>
                      <a:pt x="276821" y="74098"/>
                      <a:pt x="276002" y="74674"/>
                      <a:pt x="275035" y="74674"/>
                    </a:cubicBezTo>
                    <a:cubicBezTo>
                      <a:pt x="273918" y="74674"/>
                      <a:pt x="272635" y="74061"/>
                      <a:pt x="271184" y="72833"/>
                    </a:cubicBezTo>
                    <a:cubicBezTo>
                      <a:pt x="269733" y="71605"/>
                      <a:pt x="267891" y="70247"/>
                      <a:pt x="265658" y="68759"/>
                    </a:cubicBezTo>
                    <a:cubicBezTo>
                      <a:pt x="263426" y="67270"/>
                      <a:pt x="260729" y="65912"/>
                      <a:pt x="257566" y="64684"/>
                    </a:cubicBezTo>
                    <a:cubicBezTo>
                      <a:pt x="254403" y="63457"/>
                      <a:pt x="250664" y="62843"/>
                      <a:pt x="246348" y="62843"/>
                    </a:cubicBezTo>
                    <a:cubicBezTo>
                      <a:pt x="237493" y="62843"/>
                      <a:pt x="230702" y="66247"/>
                      <a:pt x="225977" y="73056"/>
                    </a:cubicBezTo>
                    <a:cubicBezTo>
                      <a:pt x="221252" y="79865"/>
                      <a:pt x="218889" y="89743"/>
                      <a:pt x="218889" y="102691"/>
                    </a:cubicBezTo>
                    <a:cubicBezTo>
                      <a:pt x="218889" y="109165"/>
                      <a:pt x="219503" y="114839"/>
                      <a:pt x="220731" y="119714"/>
                    </a:cubicBezTo>
                    <a:cubicBezTo>
                      <a:pt x="221959" y="124588"/>
                      <a:pt x="223763" y="128662"/>
                      <a:pt x="226145" y="131936"/>
                    </a:cubicBezTo>
                    <a:cubicBezTo>
                      <a:pt x="228526" y="135210"/>
                      <a:pt x="231447" y="137647"/>
                      <a:pt x="234907" y="139247"/>
                    </a:cubicBezTo>
                    <a:cubicBezTo>
                      <a:pt x="238367" y="140847"/>
                      <a:pt x="242330" y="141647"/>
                      <a:pt x="246795" y="141647"/>
                    </a:cubicBezTo>
                    <a:cubicBezTo>
                      <a:pt x="251036" y="141647"/>
                      <a:pt x="254757" y="140977"/>
                      <a:pt x="257957" y="139638"/>
                    </a:cubicBezTo>
                    <a:cubicBezTo>
                      <a:pt x="261156" y="138298"/>
                      <a:pt x="263928" y="136829"/>
                      <a:pt x="266272" y="135229"/>
                    </a:cubicBezTo>
                    <a:cubicBezTo>
                      <a:pt x="268616" y="133629"/>
                      <a:pt x="270588" y="132178"/>
                      <a:pt x="272188" y="130876"/>
                    </a:cubicBezTo>
                    <a:cubicBezTo>
                      <a:pt x="273788" y="129573"/>
                      <a:pt x="275035" y="128922"/>
                      <a:pt x="275928" y="128922"/>
                    </a:cubicBezTo>
                    <a:cubicBezTo>
                      <a:pt x="276449" y="128922"/>
                      <a:pt x="276895" y="129071"/>
                      <a:pt x="277267" y="129369"/>
                    </a:cubicBezTo>
                    <a:cubicBezTo>
                      <a:pt x="277639" y="129666"/>
                      <a:pt x="277955" y="130169"/>
                      <a:pt x="278216" y="130876"/>
                    </a:cubicBezTo>
                    <a:cubicBezTo>
                      <a:pt x="278476" y="131583"/>
                      <a:pt x="278662" y="132476"/>
                      <a:pt x="278774" y="133555"/>
                    </a:cubicBezTo>
                    <a:cubicBezTo>
                      <a:pt x="278886" y="134634"/>
                      <a:pt x="278941" y="135917"/>
                      <a:pt x="278941" y="137406"/>
                    </a:cubicBezTo>
                    <a:cubicBezTo>
                      <a:pt x="278941" y="138671"/>
                      <a:pt x="278904" y="139768"/>
                      <a:pt x="278830" y="140698"/>
                    </a:cubicBezTo>
                    <a:cubicBezTo>
                      <a:pt x="278755" y="141629"/>
                      <a:pt x="278625" y="142410"/>
                      <a:pt x="278439" y="143042"/>
                    </a:cubicBezTo>
                    <a:cubicBezTo>
                      <a:pt x="278253" y="143675"/>
                      <a:pt x="278030" y="144233"/>
                      <a:pt x="277769" y="144717"/>
                    </a:cubicBezTo>
                    <a:cubicBezTo>
                      <a:pt x="277509" y="145200"/>
                      <a:pt x="276914" y="145907"/>
                      <a:pt x="275983" y="146837"/>
                    </a:cubicBezTo>
                    <a:cubicBezTo>
                      <a:pt x="275053" y="147768"/>
                      <a:pt x="273472" y="148921"/>
                      <a:pt x="271240" y="150298"/>
                    </a:cubicBezTo>
                    <a:cubicBezTo>
                      <a:pt x="269007" y="151674"/>
                      <a:pt x="266496" y="152902"/>
                      <a:pt x="263705" y="153981"/>
                    </a:cubicBezTo>
                    <a:cubicBezTo>
                      <a:pt x="260915" y="155060"/>
                      <a:pt x="257882" y="155935"/>
                      <a:pt x="254608" y="156604"/>
                    </a:cubicBezTo>
                    <a:cubicBezTo>
                      <a:pt x="251334" y="157274"/>
                      <a:pt x="247948" y="157609"/>
                      <a:pt x="244450" y="157609"/>
                    </a:cubicBezTo>
                    <a:cubicBezTo>
                      <a:pt x="237232" y="157609"/>
                      <a:pt x="230833" y="156418"/>
                      <a:pt x="225252" y="154037"/>
                    </a:cubicBezTo>
                    <a:cubicBezTo>
                      <a:pt x="219671" y="151656"/>
                      <a:pt x="215001" y="148177"/>
                      <a:pt x="211243" y="143600"/>
                    </a:cubicBezTo>
                    <a:cubicBezTo>
                      <a:pt x="207485" y="139024"/>
                      <a:pt x="204620" y="133406"/>
                      <a:pt x="202648" y="126746"/>
                    </a:cubicBezTo>
                    <a:cubicBezTo>
                      <a:pt x="200676" y="120086"/>
                      <a:pt x="199690" y="112402"/>
                      <a:pt x="199690" y="103696"/>
                    </a:cubicBezTo>
                    <a:cubicBezTo>
                      <a:pt x="199690" y="93799"/>
                      <a:pt x="200900" y="85297"/>
                      <a:pt x="203318" y="78191"/>
                    </a:cubicBezTo>
                    <a:cubicBezTo>
                      <a:pt x="205737" y="71084"/>
                      <a:pt x="209048" y="65261"/>
                      <a:pt x="213252" y="60722"/>
                    </a:cubicBezTo>
                    <a:cubicBezTo>
                      <a:pt x="217457" y="56183"/>
                      <a:pt x="222405" y="52815"/>
                      <a:pt x="228098" y="50620"/>
                    </a:cubicBezTo>
                    <a:cubicBezTo>
                      <a:pt x="233791" y="48425"/>
                      <a:pt x="239948" y="47327"/>
                      <a:pt x="246571" y="47327"/>
                    </a:cubicBezTo>
                    <a:close/>
                    <a:moveTo>
                      <a:pt x="772121" y="47216"/>
                    </a:moveTo>
                    <a:cubicBezTo>
                      <a:pt x="780008" y="47216"/>
                      <a:pt x="786724" y="48481"/>
                      <a:pt x="792268" y="51011"/>
                    </a:cubicBezTo>
                    <a:cubicBezTo>
                      <a:pt x="797812" y="53541"/>
                      <a:pt x="802370" y="56945"/>
                      <a:pt x="805942" y="61224"/>
                    </a:cubicBezTo>
                    <a:cubicBezTo>
                      <a:pt x="809514" y="65503"/>
                      <a:pt x="812137" y="70526"/>
                      <a:pt x="813811" y="76293"/>
                    </a:cubicBezTo>
                    <a:cubicBezTo>
                      <a:pt x="815485" y="82060"/>
                      <a:pt x="816323" y="88218"/>
                      <a:pt x="816323" y="94766"/>
                    </a:cubicBezTo>
                    <a:lnTo>
                      <a:pt x="816323" y="98115"/>
                    </a:lnTo>
                    <a:cubicBezTo>
                      <a:pt x="816323" y="101017"/>
                      <a:pt x="815594" y="103082"/>
                      <a:pt x="814136" y="104310"/>
                    </a:cubicBezTo>
                    <a:cubicBezTo>
                      <a:pt x="812679" y="105538"/>
                      <a:pt x="811015" y="106152"/>
                      <a:pt x="809146" y="106152"/>
                    </a:cubicBezTo>
                    <a:lnTo>
                      <a:pt x="742987" y="106152"/>
                    </a:lnTo>
                    <a:cubicBezTo>
                      <a:pt x="742987" y="111733"/>
                      <a:pt x="743548" y="116756"/>
                      <a:pt x="744670" y="121220"/>
                    </a:cubicBezTo>
                    <a:cubicBezTo>
                      <a:pt x="745791" y="125685"/>
                      <a:pt x="747660" y="129518"/>
                      <a:pt x="750278" y="132717"/>
                    </a:cubicBezTo>
                    <a:cubicBezTo>
                      <a:pt x="752895" y="135917"/>
                      <a:pt x="756297" y="138373"/>
                      <a:pt x="760485" y="140084"/>
                    </a:cubicBezTo>
                    <a:cubicBezTo>
                      <a:pt x="764672" y="141796"/>
                      <a:pt x="769795" y="142652"/>
                      <a:pt x="775851" y="142652"/>
                    </a:cubicBezTo>
                    <a:cubicBezTo>
                      <a:pt x="780637" y="142652"/>
                      <a:pt x="784899" y="142261"/>
                      <a:pt x="788638" y="141480"/>
                    </a:cubicBezTo>
                    <a:cubicBezTo>
                      <a:pt x="792377" y="140698"/>
                      <a:pt x="795611" y="139824"/>
                      <a:pt x="798340" y="138857"/>
                    </a:cubicBezTo>
                    <a:cubicBezTo>
                      <a:pt x="801070" y="137889"/>
                      <a:pt x="803313" y="137015"/>
                      <a:pt x="805071" y="136233"/>
                    </a:cubicBezTo>
                    <a:cubicBezTo>
                      <a:pt x="806828" y="135452"/>
                      <a:pt x="808156" y="135061"/>
                      <a:pt x="809053" y="135061"/>
                    </a:cubicBezTo>
                    <a:cubicBezTo>
                      <a:pt x="809576" y="135061"/>
                      <a:pt x="810043" y="135192"/>
                      <a:pt x="810455" y="135452"/>
                    </a:cubicBezTo>
                    <a:cubicBezTo>
                      <a:pt x="810866" y="135713"/>
                      <a:pt x="811183" y="136103"/>
                      <a:pt x="811408" y="136624"/>
                    </a:cubicBezTo>
                    <a:cubicBezTo>
                      <a:pt x="811632" y="137145"/>
                      <a:pt x="811800" y="137871"/>
                      <a:pt x="811913" y="138801"/>
                    </a:cubicBezTo>
                    <a:cubicBezTo>
                      <a:pt x="812025" y="139731"/>
                      <a:pt x="812081" y="140866"/>
                      <a:pt x="812081" y="142205"/>
                    </a:cubicBezTo>
                    <a:cubicBezTo>
                      <a:pt x="812081" y="143173"/>
                      <a:pt x="812044" y="144010"/>
                      <a:pt x="811969" y="144717"/>
                    </a:cubicBezTo>
                    <a:cubicBezTo>
                      <a:pt x="811895" y="145424"/>
                      <a:pt x="811802" y="146056"/>
                      <a:pt x="811690" y="146614"/>
                    </a:cubicBezTo>
                    <a:cubicBezTo>
                      <a:pt x="811579" y="147172"/>
                      <a:pt x="811393" y="147675"/>
                      <a:pt x="811132" y="148121"/>
                    </a:cubicBezTo>
                    <a:cubicBezTo>
                      <a:pt x="810872" y="148568"/>
                      <a:pt x="810537" y="148995"/>
                      <a:pt x="810127" y="149405"/>
                    </a:cubicBezTo>
                    <a:cubicBezTo>
                      <a:pt x="809718" y="149814"/>
                      <a:pt x="808509" y="150484"/>
                      <a:pt x="806500" y="151414"/>
                    </a:cubicBezTo>
                    <a:cubicBezTo>
                      <a:pt x="804491" y="152344"/>
                      <a:pt x="801886" y="153256"/>
                      <a:pt x="798686" y="154149"/>
                    </a:cubicBezTo>
                    <a:cubicBezTo>
                      <a:pt x="795487" y="155042"/>
                      <a:pt x="791784" y="155842"/>
                      <a:pt x="787580" y="156549"/>
                    </a:cubicBezTo>
                    <a:cubicBezTo>
                      <a:pt x="783376" y="157255"/>
                      <a:pt x="778892" y="157609"/>
                      <a:pt x="774130" y="157609"/>
                    </a:cubicBezTo>
                    <a:cubicBezTo>
                      <a:pt x="765870" y="157609"/>
                      <a:pt x="758633" y="156456"/>
                      <a:pt x="752419" y="154149"/>
                    </a:cubicBezTo>
                    <a:cubicBezTo>
                      <a:pt x="746206" y="151842"/>
                      <a:pt x="740978" y="148419"/>
                      <a:pt x="736737" y="143880"/>
                    </a:cubicBezTo>
                    <a:cubicBezTo>
                      <a:pt x="732495" y="139340"/>
                      <a:pt x="729295" y="133648"/>
                      <a:pt x="727137" y="126802"/>
                    </a:cubicBezTo>
                    <a:cubicBezTo>
                      <a:pt x="724979" y="119955"/>
                      <a:pt x="723900" y="111993"/>
                      <a:pt x="723900" y="102915"/>
                    </a:cubicBezTo>
                    <a:cubicBezTo>
                      <a:pt x="723900" y="94283"/>
                      <a:pt x="725016" y="86525"/>
                      <a:pt x="727249" y="79642"/>
                    </a:cubicBezTo>
                    <a:cubicBezTo>
                      <a:pt x="729481" y="72758"/>
                      <a:pt x="732700" y="66917"/>
                      <a:pt x="736904" y="62117"/>
                    </a:cubicBezTo>
                    <a:cubicBezTo>
                      <a:pt x="741109" y="57317"/>
                      <a:pt x="746187" y="53634"/>
                      <a:pt x="752140" y="51067"/>
                    </a:cubicBezTo>
                    <a:cubicBezTo>
                      <a:pt x="758093" y="48499"/>
                      <a:pt x="764754" y="47216"/>
                      <a:pt x="772121" y="47216"/>
                    </a:cubicBezTo>
                    <a:close/>
                    <a:moveTo>
                      <a:pt x="513978" y="47216"/>
                    </a:moveTo>
                    <a:cubicBezTo>
                      <a:pt x="516657" y="47216"/>
                      <a:pt x="519336" y="47439"/>
                      <a:pt x="522015" y="47885"/>
                    </a:cubicBezTo>
                    <a:cubicBezTo>
                      <a:pt x="524694" y="48332"/>
                      <a:pt x="527112" y="48890"/>
                      <a:pt x="529270" y="49560"/>
                    </a:cubicBezTo>
                    <a:cubicBezTo>
                      <a:pt x="531428" y="50229"/>
                      <a:pt x="533270" y="50955"/>
                      <a:pt x="534795" y="51736"/>
                    </a:cubicBezTo>
                    <a:cubicBezTo>
                      <a:pt x="536321" y="52518"/>
                      <a:pt x="537474" y="53206"/>
                      <a:pt x="538256" y="53801"/>
                    </a:cubicBezTo>
                    <a:cubicBezTo>
                      <a:pt x="539037" y="54397"/>
                      <a:pt x="539558" y="54918"/>
                      <a:pt x="539818" y="55364"/>
                    </a:cubicBezTo>
                    <a:cubicBezTo>
                      <a:pt x="540079" y="55810"/>
                      <a:pt x="540265" y="56313"/>
                      <a:pt x="540377" y="56871"/>
                    </a:cubicBezTo>
                    <a:cubicBezTo>
                      <a:pt x="540488" y="57429"/>
                      <a:pt x="540600" y="58117"/>
                      <a:pt x="540711" y="58936"/>
                    </a:cubicBezTo>
                    <a:cubicBezTo>
                      <a:pt x="540823" y="59754"/>
                      <a:pt x="540879" y="60759"/>
                      <a:pt x="540879" y="61950"/>
                    </a:cubicBezTo>
                    <a:cubicBezTo>
                      <a:pt x="540879" y="63215"/>
                      <a:pt x="540823" y="64312"/>
                      <a:pt x="540711" y="65242"/>
                    </a:cubicBezTo>
                    <a:cubicBezTo>
                      <a:pt x="540600" y="66173"/>
                      <a:pt x="540414" y="66935"/>
                      <a:pt x="540153" y="67531"/>
                    </a:cubicBezTo>
                    <a:cubicBezTo>
                      <a:pt x="539893" y="68126"/>
                      <a:pt x="539577" y="68554"/>
                      <a:pt x="539205" y="68814"/>
                    </a:cubicBezTo>
                    <a:cubicBezTo>
                      <a:pt x="538832" y="69075"/>
                      <a:pt x="538423" y="69205"/>
                      <a:pt x="537977" y="69205"/>
                    </a:cubicBezTo>
                    <a:cubicBezTo>
                      <a:pt x="537307" y="69205"/>
                      <a:pt x="536340" y="68796"/>
                      <a:pt x="535075" y="67977"/>
                    </a:cubicBezTo>
                    <a:cubicBezTo>
                      <a:pt x="533809" y="67159"/>
                      <a:pt x="532172" y="66284"/>
                      <a:pt x="530163" y="65354"/>
                    </a:cubicBezTo>
                    <a:cubicBezTo>
                      <a:pt x="528154" y="64424"/>
                      <a:pt x="525791" y="63550"/>
                      <a:pt x="523075" y="62731"/>
                    </a:cubicBezTo>
                    <a:cubicBezTo>
                      <a:pt x="520359" y="61912"/>
                      <a:pt x="517252" y="61503"/>
                      <a:pt x="513755" y="61503"/>
                    </a:cubicBezTo>
                    <a:cubicBezTo>
                      <a:pt x="510629" y="61503"/>
                      <a:pt x="507876" y="61857"/>
                      <a:pt x="505495" y="62564"/>
                    </a:cubicBezTo>
                    <a:cubicBezTo>
                      <a:pt x="503114" y="63270"/>
                      <a:pt x="501160" y="64275"/>
                      <a:pt x="499635" y="65577"/>
                    </a:cubicBezTo>
                    <a:cubicBezTo>
                      <a:pt x="498109" y="66880"/>
                      <a:pt x="496956" y="68424"/>
                      <a:pt x="496175" y="70210"/>
                    </a:cubicBezTo>
                    <a:cubicBezTo>
                      <a:pt x="495393" y="71996"/>
                      <a:pt x="495003" y="73930"/>
                      <a:pt x="495003" y="76014"/>
                    </a:cubicBezTo>
                    <a:cubicBezTo>
                      <a:pt x="495003" y="78916"/>
                      <a:pt x="495747" y="81353"/>
                      <a:pt x="497235" y="83325"/>
                    </a:cubicBezTo>
                    <a:cubicBezTo>
                      <a:pt x="498723" y="85297"/>
                      <a:pt x="500658" y="87027"/>
                      <a:pt x="503039" y="88515"/>
                    </a:cubicBezTo>
                    <a:cubicBezTo>
                      <a:pt x="505421" y="90004"/>
                      <a:pt x="508137" y="91343"/>
                      <a:pt x="511188" y="92534"/>
                    </a:cubicBezTo>
                    <a:cubicBezTo>
                      <a:pt x="514239" y="93724"/>
                      <a:pt x="517345" y="94952"/>
                      <a:pt x="520508" y="96217"/>
                    </a:cubicBezTo>
                    <a:cubicBezTo>
                      <a:pt x="523671" y="97482"/>
                      <a:pt x="526796" y="98896"/>
                      <a:pt x="529884" y="100459"/>
                    </a:cubicBezTo>
                    <a:cubicBezTo>
                      <a:pt x="532972" y="102022"/>
                      <a:pt x="535707" y="103919"/>
                      <a:pt x="538088" y="106152"/>
                    </a:cubicBezTo>
                    <a:cubicBezTo>
                      <a:pt x="540470" y="108384"/>
                      <a:pt x="542386" y="111063"/>
                      <a:pt x="543837" y="114188"/>
                    </a:cubicBezTo>
                    <a:cubicBezTo>
                      <a:pt x="545288" y="117314"/>
                      <a:pt x="546013" y="121034"/>
                      <a:pt x="546013" y="125350"/>
                    </a:cubicBezTo>
                    <a:cubicBezTo>
                      <a:pt x="546013" y="130485"/>
                      <a:pt x="545065" y="135061"/>
                      <a:pt x="543167" y="139080"/>
                    </a:cubicBezTo>
                    <a:cubicBezTo>
                      <a:pt x="541269" y="143098"/>
                      <a:pt x="538572" y="146484"/>
                      <a:pt x="535075" y="149237"/>
                    </a:cubicBezTo>
                    <a:cubicBezTo>
                      <a:pt x="531577" y="151991"/>
                      <a:pt x="527410" y="154074"/>
                      <a:pt x="522573" y="155488"/>
                    </a:cubicBezTo>
                    <a:cubicBezTo>
                      <a:pt x="517736" y="156902"/>
                      <a:pt x="512415" y="157609"/>
                      <a:pt x="506611" y="157609"/>
                    </a:cubicBezTo>
                    <a:cubicBezTo>
                      <a:pt x="503039" y="157609"/>
                      <a:pt x="499635" y="157330"/>
                      <a:pt x="496398" y="156772"/>
                    </a:cubicBezTo>
                    <a:cubicBezTo>
                      <a:pt x="493161" y="156214"/>
                      <a:pt x="490259" y="155507"/>
                      <a:pt x="487691" y="154651"/>
                    </a:cubicBezTo>
                    <a:cubicBezTo>
                      <a:pt x="485124" y="153795"/>
                      <a:pt x="482947" y="152902"/>
                      <a:pt x="481162" y="151972"/>
                    </a:cubicBezTo>
                    <a:cubicBezTo>
                      <a:pt x="479376" y="151042"/>
                      <a:pt x="478073" y="150205"/>
                      <a:pt x="477255" y="149461"/>
                    </a:cubicBezTo>
                    <a:cubicBezTo>
                      <a:pt x="476436" y="148716"/>
                      <a:pt x="475841" y="147675"/>
                      <a:pt x="475469" y="146335"/>
                    </a:cubicBezTo>
                    <a:cubicBezTo>
                      <a:pt x="475097" y="144996"/>
                      <a:pt x="474911" y="143173"/>
                      <a:pt x="474911" y="140866"/>
                    </a:cubicBezTo>
                    <a:cubicBezTo>
                      <a:pt x="474911" y="139452"/>
                      <a:pt x="474985" y="138261"/>
                      <a:pt x="475134" y="137294"/>
                    </a:cubicBezTo>
                    <a:cubicBezTo>
                      <a:pt x="475283" y="136327"/>
                      <a:pt x="475469" y="135545"/>
                      <a:pt x="475692" y="134950"/>
                    </a:cubicBezTo>
                    <a:cubicBezTo>
                      <a:pt x="475915" y="134355"/>
                      <a:pt x="476232" y="133927"/>
                      <a:pt x="476641" y="133666"/>
                    </a:cubicBezTo>
                    <a:cubicBezTo>
                      <a:pt x="477050" y="133406"/>
                      <a:pt x="477515" y="133276"/>
                      <a:pt x="478036" y="133276"/>
                    </a:cubicBezTo>
                    <a:cubicBezTo>
                      <a:pt x="478855" y="133276"/>
                      <a:pt x="480064" y="133778"/>
                      <a:pt x="481664" y="134782"/>
                    </a:cubicBezTo>
                    <a:cubicBezTo>
                      <a:pt x="483264" y="135787"/>
                      <a:pt x="485236" y="136885"/>
                      <a:pt x="487580" y="138075"/>
                    </a:cubicBezTo>
                    <a:cubicBezTo>
                      <a:pt x="489924" y="139266"/>
                      <a:pt x="492696" y="140363"/>
                      <a:pt x="495896" y="141368"/>
                    </a:cubicBezTo>
                    <a:cubicBezTo>
                      <a:pt x="499095" y="142373"/>
                      <a:pt x="502779" y="142875"/>
                      <a:pt x="506946" y="142875"/>
                    </a:cubicBezTo>
                    <a:cubicBezTo>
                      <a:pt x="510071" y="142875"/>
                      <a:pt x="512899" y="142540"/>
                      <a:pt x="515429" y="141870"/>
                    </a:cubicBezTo>
                    <a:cubicBezTo>
                      <a:pt x="517959" y="141201"/>
                      <a:pt x="520155" y="140215"/>
                      <a:pt x="522015" y="138912"/>
                    </a:cubicBezTo>
                    <a:cubicBezTo>
                      <a:pt x="523875" y="137610"/>
                      <a:pt x="525308" y="135954"/>
                      <a:pt x="526312" y="133945"/>
                    </a:cubicBezTo>
                    <a:cubicBezTo>
                      <a:pt x="527317" y="131936"/>
                      <a:pt x="527819" y="129555"/>
                      <a:pt x="527819" y="126802"/>
                    </a:cubicBezTo>
                    <a:cubicBezTo>
                      <a:pt x="527819" y="123974"/>
                      <a:pt x="527094" y="121593"/>
                      <a:pt x="525643" y="119658"/>
                    </a:cubicBezTo>
                    <a:cubicBezTo>
                      <a:pt x="524191" y="117723"/>
                      <a:pt x="522275" y="116011"/>
                      <a:pt x="519894" y="114523"/>
                    </a:cubicBezTo>
                    <a:cubicBezTo>
                      <a:pt x="517513" y="113035"/>
                      <a:pt x="514834" y="111714"/>
                      <a:pt x="511857" y="110561"/>
                    </a:cubicBezTo>
                    <a:cubicBezTo>
                      <a:pt x="508881" y="109407"/>
                      <a:pt x="505811" y="108198"/>
                      <a:pt x="502649" y="106933"/>
                    </a:cubicBezTo>
                    <a:cubicBezTo>
                      <a:pt x="499486" y="105668"/>
                      <a:pt x="496398" y="104235"/>
                      <a:pt x="493384" y="102636"/>
                    </a:cubicBezTo>
                    <a:cubicBezTo>
                      <a:pt x="490370" y="101036"/>
                      <a:pt x="487673" y="99082"/>
                      <a:pt x="485292" y="96775"/>
                    </a:cubicBezTo>
                    <a:cubicBezTo>
                      <a:pt x="482910" y="94469"/>
                      <a:pt x="480994" y="91715"/>
                      <a:pt x="479543" y="88515"/>
                    </a:cubicBezTo>
                    <a:cubicBezTo>
                      <a:pt x="478092" y="85316"/>
                      <a:pt x="477367" y="81483"/>
                      <a:pt x="477367" y="77018"/>
                    </a:cubicBezTo>
                    <a:cubicBezTo>
                      <a:pt x="477367" y="73075"/>
                      <a:pt x="478129" y="69298"/>
                      <a:pt x="479655" y="65689"/>
                    </a:cubicBezTo>
                    <a:cubicBezTo>
                      <a:pt x="481180" y="62080"/>
                      <a:pt x="483468" y="58917"/>
                      <a:pt x="486519" y="56201"/>
                    </a:cubicBezTo>
                    <a:cubicBezTo>
                      <a:pt x="489570" y="53485"/>
                      <a:pt x="493384" y="51308"/>
                      <a:pt x="497961" y="49671"/>
                    </a:cubicBezTo>
                    <a:cubicBezTo>
                      <a:pt x="502537" y="48034"/>
                      <a:pt x="507876" y="47216"/>
                      <a:pt x="513978" y="47216"/>
                    </a:cubicBezTo>
                    <a:close/>
                    <a:moveTo>
                      <a:pt x="48221" y="47216"/>
                    </a:moveTo>
                    <a:cubicBezTo>
                      <a:pt x="56108" y="47216"/>
                      <a:pt x="62824" y="48481"/>
                      <a:pt x="68368" y="51011"/>
                    </a:cubicBezTo>
                    <a:cubicBezTo>
                      <a:pt x="73912" y="53541"/>
                      <a:pt x="78470" y="56945"/>
                      <a:pt x="82042" y="61224"/>
                    </a:cubicBezTo>
                    <a:cubicBezTo>
                      <a:pt x="85614" y="65503"/>
                      <a:pt x="88237" y="70526"/>
                      <a:pt x="89911" y="76293"/>
                    </a:cubicBezTo>
                    <a:cubicBezTo>
                      <a:pt x="91585" y="82060"/>
                      <a:pt x="92423" y="88218"/>
                      <a:pt x="92423" y="94766"/>
                    </a:cubicBezTo>
                    <a:lnTo>
                      <a:pt x="92423" y="98115"/>
                    </a:lnTo>
                    <a:cubicBezTo>
                      <a:pt x="92423" y="101017"/>
                      <a:pt x="91694" y="103082"/>
                      <a:pt x="90236" y="104310"/>
                    </a:cubicBezTo>
                    <a:cubicBezTo>
                      <a:pt x="88779" y="105538"/>
                      <a:pt x="87115" y="106152"/>
                      <a:pt x="85246" y="106152"/>
                    </a:cubicBezTo>
                    <a:lnTo>
                      <a:pt x="19087" y="106152"/>
                    </a:lnTo>
                    <a:cubicBezTo>
                      <a:pt x="19087" y="111733"/>
                      <a:pt x="19648" y="116756"/>
                      <a:pt x="20770" y="121220"/>
                    </a:cubicBezTo>
                    <a:cubicBezTo>
                      <a:pt x="21891" y="125685"/>
                      <a:pt x="23760" y="129518"/>
                      <a:pt x="26378" y="132717"/>
                    </a:cubicBezTo>
                    <a:cubicBezTo>
                      <a:pt x="28995" y="135917"/>
                      <a:pt x="32397" y="138373"/>
                      <a:pt x="36585" y="140084"/>
                    </a:cubicBezTo>
                    <a:cubicBezTo>
                      <a:pt x="40773" y="141796"/>
                      <a:pt x="45895" y="142652"/>
                      <a:pt x="51951" y="142652"/>
                    </a:cubicBezTo>
                    <a:cubicBezTo>
                      <a:pt x="56737" y="142652"/>
                      <a:pt x="60999" y="142261"/>
                      <a:pt x="64738" y="141480"/>
                    </a:cubicBezTo>
                    <a:cubicBezTo>
                      <a:pt x="68477" y="140698"/>
                      <a:pt x="71711" y="139824"/>
                      <a:pt x="74440" y="138857"/>
                    </a:cubicBezTo>
                    <a:cubicBezTo>
                      <a:pt x="77170" y="137889"/>
                      <a:pt x="79413" y="137015"/>
                      <a:pt x="81171" y="136233"/>
                    </a:cubicBezTo>
                    <a:cubicBezTo>
                      <a:pt x="82928" y="135452"/>
                      <a:pt x="84256" y="135061"/>
                      <a:pt x="85153" y="135061"/>
                    </a:cubicBezTo>
                    <a:cubicBezTo>
                      <a:pt x="85676" y="135061"/>
                      <a:pt x="86144" y="135192"/>
                      <a:pt x="86555" y="135452"/>
                    </a:cubicBezTo>
                    <a:cubicBezTo>
                      <a:pt x="86966" y="135713"/>
                      <a:pt x="87283" y="136103"/>
                      <a:pt x="87508" y="136624"/>
                    </a:cubicBezTo>
                    <a:cubicBezTo>
                      <a:pt x="87732" y="137145"/>
                      <a:pt x="87900" y="137871"/>
                      <a:pt x="88013" y="138801"/>
                    </a:cubicBezTo>
                    <a:cubicBezTo>
                      <a:pt x="88125" y="139731"/>
                      <a:pt x="88181" y="140866"/>
                      <a:pt x="88181" y="142205"/>
                    </a:cubicBezTo>
                    <a:cubicBezTo>
                      <a:pt x="88181" y="143173"/>
                      <a:pt x="88144" y="144010"/>
                      <a:pt x="88069" y="144717"/>
                    </a:cubicBezTo>
                    <a:cubicBezTo>
                      <a:pt x="87995" y="145424"/>
                      <a:pt x="87902" y="146056"/>
                      <a:pt x="87790" y="146614"/>
                    </a:cubicBezTo>
                    <a:cubicBezTo>
                      <a:pt x="87679" y="147172"/>
                      <a:pt x="87493" y="147675"/>
                      <a:pt x="87232" y="148121"/>
                    </a:cubicBezTo>
                    <a:cubicBezTo>
                      <a:pt x="86972" y="148568"/>
                      <a:pt x="86637" y="148995"/>
                      <a:pt x="86228" y="149405"/>
                    </a:cubicBezTo>
                    <a:cubicBezTo>
                      <a:pt x="85818" y="149814"/>
                      <a:pt x="84609" y="150484"/>
                      <a:pt x="82600" y="151414"/>
                    </a:cubicBezTo>
                    <a:cubicBezTo>
                      <a:pt x="80591" y="152344"/>
                      <a:pt x="77986" y="153256"/>
                      <a:pt x="74786" y="154149"/>
                    </a:cubicBezTo>
                    <a:cubicBezTo>
                      <a:pt x="71587" y="155042"/>
                      <a:pt x="67885" y="155842"/>
                      <a:pt x="63680" y="156549"/>
                    </a:cubicBezTo>
                    <a:cubicBezTo>
                      <a:pt x="59476" y="157255"/>
                      <a:pt x="54992" y="157609"/>
                      <a:pt x="50230" y="157609"/>
                    </a:cubicBezTo>
                    <a:cubicBezTo>
                      <a:pt x="41970" y="157609"/>
                      <a:pt x="34733" y="156456"/>
                      <a:pt x="28519" y="154149"/>
                    </a:cubicBezTo>
                    <a:cubicBezTo>
                      <a:pt x="22306" y="151842"/>
                      <a:pt x="17078" y="148419"/>
                      <a:pt x="12837" y="143880"/>
                    </a:cubicBezTo>
                    <a:cubicBezTo>
                      <a:pt x="8595" y="139340"/>
                      <a:pt x="5395" y="133648"/>
                      <a:pt x="3237" y="126802"/>
                    </a:cubicBezTo>
                    <a:cubicBezTo>
                      <a:pt x="1079" y="119955"/>
                      <a:pt x="0" y="111993"/>
                      <a:pt x="0" y="102915"/>
                    </a:cubicBezTo>
                    <a:cubicBezTo>
                      <a:pt x="0" y="94283"/>
                      <a:pt x="1116" y="86525"/>
                      <a:pt x="3349" y="79642"/>
                    </a:cubicBezTo>
                    <a:cubicBezTo>
                      <a:pt x="5581" y="72758"/>
                      <a:pt x="8800" y="66917"/>
                      <a:pt x="13004" y="62117"/>
                    </a:cubicBezTo>
                    <a:cubicBezTo>
                      <a:pt x="17209" y="57317"/>
                      <a:pt x="22287" y="53634"/>
                      <a:pt x="28240" y="51067"/>
                    </a:cubicBezTo>
                    <a:cubicBezTo>
                      <a:pt x="34194" y="48499"/>
                      <a:pt x="40854" y="47216"/>
                      <a:pt x="48221" y="47216"/>
                    </a:cubicBezTo>
                    <a:close/>
                    <a:moveTo>
                      <a:pt x="577937" y="7367"/>
                    </a:moveTo>
                    <a:cubicBezTo>
                      <a:pt x="582253" y="7367"/>
                      <a:pt x="585211" y="8130"/>
                      <a:pt x="586811" y="9655"/>
                    </a:cubicBezTo>
                    <a:cubicBezTo>
                      <a:pt x="588411" y="11181"/>
                      <a:pt x="589211" y="14064"/>
                      <a:pt x="589211" y="18306"/>
                    </a:cubicBezTo>
                    <a:cubicBezTo>
                      <a:pt x="589211" y="22622"/>
                      <a:pt x="588392" y="25561"/>
                      <a:pt x="586755" y="27124"/>
                    </a:cubicBezTo>
                    <a:cubicBezTo>
                      <a:pt x="585118" y="28687"/>
                      <a:pt x="582104" y="29468"/>
                      <a:pt x="577714" y="29468"/>
                    </a:cubicBezTo>
                    <a:cubicBezTo>
                      <a:pt x="573398" y="29468"/>
                      <a:pt x="570440" y="28705"/>
                      <a:pt x="568840" y="27180"/>
                    </a:cubicBezTo>
                    <a:cubicBezTo>
                      <a:pt x="567240" y="25654"/>
                      <a:pt x="566440" y="22771"/>
                      <a:pt x="566440" y="18529"/>
                    </a:cubicBezTo>
                    <a:cubicBezTo>
                      <a:pt x="566440" y="14213"/>
                      <a:pt x="567259" y="11274"/>
                      <a:pt x="568896" y="9711"/>
                    </a:cubicBezTo>
                    <a:cubicBezTo>
                      <a:pt x="570533" y="8148"/>
                      <a:pt x="573547" y="7367"/>
                      <a:pt x="577937" y="7367"/>
                    </a:cubicBezTo>
                    <a:close/>
                    <a:moveTo>
                      <a:pt x="311125" y="0"/>
                    </a:moveTo>
                    <a:cubicBezTo>
                      <a:pt x="312986" y="0"/>
                      <a:pt x="314511" y="74"/>
                      <a:pt x="315702" y="223"/>
                    </a:cubicBezTo>
                    <a:cubicBezTo>
                      <a:pt x="316893" y="372"/>
                      <a:pt x="317823" y="595"/>
                      <a:pt x="318492" y="893"/>
                    </a:cubicBezTo>
                    <a:cubicBezTo>
                      <a:pt x="319162" y="1191"/>
                      <a:pt x="319646" y="1563"/>
                      <a:pt x="319944" y="2009"/>
                    </a:cubicBezTo>
                    <a:cubicBezTo>
                      <a:pt x="320241" y="2456"/>
                      <a:pt x="320390" y="2977"/>
                      <a:pt x="320390" y="3572"/>
                    </a:cubicBezTo>
                    <a:lnTo>
                      <a:pt x="320390" y="152698"/>
                    </a:lnTo>
                    <a:cubicBezTo>
                      <a:pt x="320390" y="153293"/>
                      <a:pt x="320241" y="153795"/>
                      <a:pt x="319944" y="154204"/>
                    </a:cubicBezTo>
                    <a:cubicBezTo>
                      <a:pt x="319646" y="154614"/>
                      <a:pt x="319162" y="154967"/>
                      <a:pt x="318492" y="155265"/>
                    </a:cubicBezTo>
                    <a:cubicBezTo>
                      <a:pt x="317823" y="155563"/>
                      <a:pt x="316893" y="155786"/>
                      <a:pt x="315702" y="155935"/>
                    </a:cubicBezTo>
                    <a:cubicBezTo>
                      <a:pt x="314511" y="156083"/>
                      <a:pt x="312986" y="156158"/>
                      <a:pt x="311125" y="156158"/>
                    </a:cubicBezTo>
                    <a:cubicBezTo>
                      <a:pt x="309340" y="156158"/>
                      <a:pt x="307851" y="156083"/>
                      <a:pt x="306661" y="155935"/>
                    </a:cubicBezTo>
                    <a:cubicBezTo>
                      <a:pt x="305470" y="155786"/>
                      <a:pt x="304521" y="155563"/>
                      <a:pt x="303814" y="155265"/>
                    </a:cubicBezTo>
                    <a:cubicBezTo>
                      <a:pt x="303107" y="154967"/>
                      <a:pt x="302624" y="154614"/>
                      <a:pt x="302363" y="154204"/>
                    </a:cubicBezTo>
                    <a:cubicBezTo>
                      <a:pt x="302103" y="153795"/>
                      <a:pt x="301973" y="153293"/>
                      <a:pt x="301973" y="152698"/>
                    </a:cubicBezTo>
                    <a:lnTo>
                      <a:pt x="301973" y="3572"/>
                    </a:lnTo>
                    <a:cubicBezTo>
                      <a:pt x="301973" y="2977"/>
                      <a:pt x="302103" y="2456"/>
                      <a:pt x="302363" y="2009"/>
                    </a:cubicBezTo>
                    <a:cubicBezTo>
                      <a:pt x="302624" y="1563"/>
                      <a:pt x="303107" y="1191"/>
                      <a:pt x="303814" y="893"/>
                    </a:cubicBezTo>
                    <a:cubicBezTo>
                      <a:pt x="304521" y="595"/>
                      <a:pt x="305470" y="372"/>
                      <a:pt x="306661" y="223"/>
                    </a:cubicBezTo>
                    <a:cubicBezTo>
                      <a:pt x="307851" y="74"/>
                      <a:pt x="309340" y="0"/>
                      <a:pt x="311125"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IN" dirty="0">
                  <a:solidFill>
                    <a:schemeClr val="bg1"/>
                  </a:solidFill>
                </a:endParaRPr>
              </a:p>
            </p:txBody>
          </p:sp>
        </p:grpSp>
      </p:grpSp>
      <p:grpSp>
        <p:nvGrpSpPr>
          <p:cNvPr id="15" name="Group 14">
            <a:extLst>
              <a:ext uri="{FF2B5EF4-FFF2-40B4-BE49-F238E27FC236}">
                <a16:creationId xmlns:a16="http://schemas.microsoft.com/office/drawing/2014/main" id="{4375A041-76A1-4D91-A29E-BDB131742617}"/>
              </a:ext>
            </a:extLst>
          </p:cNvPr>
          <p:cNvGrpSpPr/>
          <p:nvPr/>
        </p:nvGrpSpPr>
        <p:grpSpPr>
          <a:xfrm>
            <a:off x="3539794" y="3129038"/>
            <a:ext cx="1645454" cy="599924"/>
            <a:chOff x="1644094" y="1806864"/>
            <a:chExt cx="2168347" cy="790568"/>
          </a:xfrm>
        </p:grpSpPr>
        <p:pic>
          <p:nvPicPr>
            <p:cNvPr id="16" name="Picture 15">
              <a:extLst>
                <a:ext uri="{FF2B5EF4-FFF2-40B4-BE49-F238E27FC236}">
                  <a16:creationId xmlns:a16="http://schemas.microsoft.com/office/drawing/2014/main" id="{9288B3BA-4ECC-4B3D-80BB-73C1F7DA3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2717" y="1806864"/>
              <a:ext cx="1019724" cy="790568"/>
            </a:xfrm>
            <a:prstGeom prst="rect">
              <a:avLst/>
            </a:prstGeom>
          </p:spPr>
        </p:pic>
        <p:pic>
          <p:nvPicPr>
            <p:cNvPr id="24" name="Picture 23">
              <a:extLst>
                <a:ext uri="{FF2B5EF4-FFF2-40B4-BE49-F238E27FC236}">
                  <a16:creationId xmlns:a16="http://schemas.microsoft.com/office/drawing/2014/main" id="{BE6A6CA4-BDB3-40C4-B3AC-1459EDA862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4094" y="1911257"/>
              <a:ext cx="852370" cy="583873"/>
            </a:xfrm>
            <a:prstGeom prst="rect">
              <a:avLst/>
            </a:prstGeom>
          </p:spPr>
        </p:pic>
      </p:grpSp>
      <p:grpSp>
        <p:nvGrpSpPr>
          <p:cNvPr id="21" name="Group 20">
            <a:extLst>
              <a:ext uri="{FF2B5EF4-FFF2-40B4-BE49-F238E27FC236}">
                <a16:creationId xmlns:a16="http://schemas.microsoft.com/office/drawing/2014/main" id="{DE2C8E62-C399-4220-B015-6A873A66C26F}"/>
              </a:ext>
            </a:extLst>
          </p:cNvPr>
          <p:cNvGrpSpPr/>
          <p:nvPr/>
        </p:nvGrpSpPr>
        <p:grpSpPr>
          <a:xfrm>
            <a:off x="3468231" y="3993437"/>
            <a:ext cx="2004912" cy="452637"/>
            <a:chOff x="4521139" y="1940707"/>
            <a:chExt cx="2619283" cy="591340"/>
          </a:xfrm>
        </p:grpSpPr>
        <p:pic>
          <p:nvPicPr>
            <p:cNvPr id="18" name="Picture 17">
              <a:extLst>
                <a:ext uri="{FF2B5EF4-FFF2-40B4-BE49-F238E27FC236}">
                  <a16:creationId xmlns:a16="http://schemas.microsoft.com/office/drawing/2014/main" id="{DFE4AB12-1400-4546-8374-02477E26B5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5982" y="1940707"/>
              <a:ext cx="1224440" cy="418505"/>
            </a:xfrm>
            <a:prstGeom prst="rect">
              <a:avLst/>
            </a:prstGeom>
          </p:spPr>
        </p:pic>
        <p:pic>
          <p:nvPicPr>
            <p:cNvPr id="19" name="Picture 2" descr="amazon logo png, amazon icon transparent png 19766240 PNG">
              <a:extLst>
                <a:ext uri="{FF2B5EF4-FFF2-40B4-BE49-F238E27FC236}">
                  <a16:creationId xmlns:a16="http://schemas.microsoft.com/office/drawing/2014/main" id="{52DB5E25-F154-4E12-929C-316A771C47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1139" y="1948173"/>
              <a:ext cx="1321979" cy="5838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a:extLst>
              <a:ext uri="{FF2B5EF4-FFF2-40B4-BE49-F238E27FC236}">
                <a16:creationId xmlns:a16="http://schemas.microsoft.com/office/drawing/2014/main" id="{4EE864D9-77DA-4C56-9170-305AFB38A898}"/>
              </a:ext>
            </a:extLst>
          </p:cNvPr>
          <p:cNvGrpSpPr/>
          <p:nvPr/>
        </p:nvGrpSpPr>
        <p:grpSpPr>
          <a:xfrm>
            <a:off x="8474489" y="2164372"/>
            <a:ext cx="1891354" cy="638528"/>
            <a:chOff x="9395090" y="962125"/>
            <a:chExt cx="2341703" cy="790568"/>
          </a:xfrm>
        </p:grpSpPr>
        <p:pic>
          <p:nvPicPr>
            <p:cNvPr id="2050" name="Picture 2" descr="amazon logo png, amazon icon transparent png 19766240 PNG">
              <a:extLst>
                <a:ext uri="{FF2B5EF4-FFF2-40B4-BE49-F238E27FC236}">
                  <a16:creationId xmlns:a16="http://schemas.microsoft.com/office/drawing/2014/main" id="{8A857614-A54B-44E3-9986-34DB1848D2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14814" y="1160426"/>
              <a:ext cx="1321979" cy="58387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15E1DE22-C55A-404F-95C9-75E76C947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5090" y="962125"/>
              <a:ext cx="1019724" cy="790568"/>
            </a:xfrm>
            <a:prstGeom prst="rect">
              <a:avLst/>
            </a:prstGeom>
          </p:spPr>
        </p:pic>
      </p:grpSp>
      <p:pic>
        <p:nvPicPr>
          <p:cNvPr id="8" name="Picture 7">
            <a:extLst>
              <a:ext uri="{FF2B5EF4-FFF2-40B4-BE49-F238E27FC236}">
                <a16:creationId xmlns:a16="http://schemas.microsoft.com/office/drawing/2014/main" id="{1940B854-8650-4C01-9E13-C43EC9F39849}"/>
              </a:ext>
            </a:extLst>
          </p:cNvPr>
          <p:cNvPicPr>
            <a:picLocks noChangeAspect="1"/>
          </p:cNvPicPr>
          <p:nvPr/>
        </p:nvPicPr>
        <p:blipFill>
          <a:blip r:embed="rId7"/>
          <a:stretch>
            <a:fillRect/>
          </a:stretch>
        </p:blipFill>
        <p:spPr>
          <a:xfrm>
            <a:off x="8420100" y="5010104"/>
            <a:ext cx="2141556" cy="592752"/>
          </a:xfrm>
          <a:prstGeom prst="rect">
            <a:avLst/>
          </a:prstGeom>
        </p:spPr>
      </p:pic>
      <p:graphicFrame>
        <p:nvGraphicFramePr>
          <p:cNvPr id="25" name="Diagram 24">
            <a:extLst>
              <a:ext uri="{FF2B5EF4-FFF2-40B4-BE49-F238E27FC236}">
                <a16:creationId xmlns:a16="http://schemas.microsoft.com/office/drawing/2014/main" id="{BD652B2C-4092-4EE6-8BB1-BE23BDC40F4B}"/>
              </a:ext>
            </a:extLst>
          </p:cNvPr>
          <p:cNvGraphicFramePr/>
          <p:nvPr>
            <p:extLst>
              <p:ext uri="{D42A27DB-BD31-4B8C-83A1-F6EECF244321}">
                <p14:modId xmlns:p14="http://schemas.microsoft.com/office/powerpoint/2010/main" val="2996675498"/>
              </p:ext>
            </p:extLst>
          </p:nvPr>
        </p:nvGraphicFramePr>
        <p:xfrm>
          <a:off x="565737" y="1719144"/>
          <a:ext cx="2756589" cy="32909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29" name="Diagram 28">
            <a:extLst>
              <a:ext uri="{FF2B5EF4-FFF2-40B4-BE49-F238E27FC236}">
                <a16:creationId xmlns:a16="http://schemas.microsoft.com/office/drawing/2014/main" id="{AB7D2228-4844-4665-82B2-69B546FE215D}"/>
              </a:ext>
            </a:extLst>
          </p:cNvPr>
          <p:cNvGraphicFramePr/>
          <p:nvPr>
            <p:extLst>
              <p:ext uri="{D42A27DB-BD31-4B8C-83A1-F6EECF244321}">
                <p14:modId xmlns:p14="http://schemas.microsoft.com/office/powerpoint/2010/main" val="878924182"/>
              </p:ext>
            </p:extLst>
          </p:nvPr>
        </p:nvGraphicFramePr>
        <p:xfrm>
          <a:off x="5486400" y="1572276"/>
          <a:ext cx="2141556" cy="3584697"/>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cxnSp>
        <p:nvCxnSpPr>
          <p:cNvPr id="40" name="Straight Arrow Connector 39">
            <a:extLst>
              <a:ext uri="{FF2B5EF4-FFF2-40B4-BE49-F238E27FC236}">
                <a16:creationId xmlns:a16="http://schemas.microsoft.com/office/drawing/2014/main" id="{F4E99563-B6AB-4E1C-9E3C-62A7AB60B459}"/>
              </a:ext>
            </a:extLst>
          </p:cNvPr>
          <p:cNvCxnSpPr>
            <a:cxnSpLocks/>
          </p:cNvCxnSpPr>
          <p:nvPr/>
        </p:nvCxnSpPr>
        <p:spPr>
          <a:xfrm flipV="1">
            <a:off x="7863840" y="2746628"/>
            <a:ext cx="379828" cy="193518"/>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0B8F22A-97E1-4530-A132-F3F00F1C7B58}"/>
              </a:ext>
            </a:extLst>
          </p:cNvPr>
          <p:cNvCxnSpPr>
            <a:cxnSpLocks/>
          </p:cNvCxnSpPr>
          <p:nvPr/>
        </p:nvCxnSpPr>
        <p:spPr>
          <a:xfrm>
            <a:off x="7889628" y="4752534"/>
            <a:ext cx="390708" cy="178253"/>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565ABF2-7BB7-4CFB-A50D-721BE58BF8A5}"/>
              </a:ext>
            </a:extLst>
          </p:cNvPr>
          <p:cNvCxnSpPr>
            <a:cxnSpLocks/>
          </p:cNvCxnSpPr>
          <p:nvPr/>
        </p:nvCxnSpPr>
        <p:spPr>
          <a:xfrm>
            <a:off x="7748306" y="3777749"/>
            <a:ext cx="509430" cy="0"/>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43288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750"/>
                                        <p:tgtEl>
                                          <p:spTgt spid="15"/>
                                        </p:tgtEl>
                                      </p:cBhvr>
                                    </p:animEffect>
                                  </p:childTnLst>
                                </p:cTn>
                              </p:par>
                            </p:childTnLst>
                          </p:cTn>
                        </p:par>
                        <p:par>
                          <p:cTn id="12" fill="hold">
                            <p:stCondLst>
                              <p:cond delay="125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75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750"/>
                                        <p:tgtEl>
                                          <p:spTgt spid="3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fade">
                                      <p:cBhvr>
                                        <p:cTn id="34" dur="750"/>
                                        <p:tgtEl>
                                          <p:spTgt spid="45"/>
                                        </p:tgtEl>
                                      </p:cBhvr>
                                    </p:animEffect>
                                  </p:childTnLst>
                                </p:cTn>
                              </p:par>
                            </p:childTnLst>
                          </p:cTn>
                        </p:par>
                        <p:par>
                          <p:cTn id="35" fill="hold">
                            <p:stCondLst>
                              <p:cond delay="750"/>
                            </p:stCondLst>
                            <p:childTnLst>
                              <p:par>
                                <p:cTn id="36" presetID="10" presetClass="entr" presetSubtype="0" fill="hold" nodeType="after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750"/>
                                        <p:tgtEl>
                                          <p:spTgt spid="3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750"/>
                                        <p:tgtEl>
                                          <p:spTgt spid="43"/>
                                        </p:tgtEl>
                                      </p:cBhvr>
                                    </p:animEffect>
                                  </p:childTnLst>
                                </p:cTn>
                              </p:par>
                            </p:childTnLst>
                          </p:cTn>
                        </p:par>
                        <p:par>
                          <p:cTn id="44" fill="hold">
                            <p:stCondLst>
                              <p:cond delay="750"/>
                            </p:stCondLst>
                            <p:childTnLst>
                              <p:par>
                                <p:cTn id="45" presetID="10" presetClass="entr" presetSubtype="0"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5" grpId="0">
        <p:bldAsOne/>
      </p:bldGraphic>
      <p:bldGraphic spid="29"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FE0E0-367A-4BFF-BDF5-031162439628}"/>
              </a:ext>
            </a:extLst>
          </p:cNvPr>
          <p:cNvSpPr>
            <a:spLocks noGrp="1"/>
          </p:cNvSpPr>
          <p:nvPr>
            <p:ph type="title"/>
          </p:nvPr>
        </p:nvSpPr>
        <p:spPr/>
        <p:txBody>
          <a:bodyPr/>
          <a:lstStyle/>
          <a:p>
            <a:r>
              <a:rPr lang="en-US" dirty="0"/>
              <a:t>Problem statement</a:t>
            </a:r>
            <a:endParaRPr lang="en-IN" dirty="0"/>
          </a:p>
        </p:txBody>
      </p:sp>
      <p:graphicFrame>
        <p:nvGraphicFramePr>
          <p:cNvPr id="3" name="Content Placeholder 2">
            <a:extLst>
              <a:ext uri="{FF2B5EF4-FFF2-40B4-BE49-F238E27FC236}">
                <a16:creationId xmlns:a16="http://schemas.microsoft.com/office/drawing/2014/main" id="{C86566F5-86F9-4FC5-BF2A-D715334C3C32}"/>
              </a:ext>
            </a:extLst>
          </p:cNvPr>
          <p:cNvGraphicFramePr>
            <a:graphicFrameLocks noGrp="1"/>
          </p:cNvGraphicFramePr>
          <p:nvPr>
            <p:ph idx="1"/>
            <p:extLst>
              <p:ext uri="{D42A27DB-BD31-4B8C-83A1-F6EECF244321}">
                <p14:modId xmlns:p14="http://schemas.microsoft.com/office/powerpoint/2010/main" val="428494418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29440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FE0E0-367A-4BFF-BDF5-031162439628}"/>
              </a:ext>
            </a:extLst>
          </p:cNvPr>
          <p:cNvSpPr>
            <a:spLocks noGrp="1"/>
          </p:cNvSpPr>
          <p:nvPr>
            <p:ph type="title"/>
          </p:nvPr>
        </p:nvSpPr>
        <p:spPr/>
        <p:txBody>
          <a:bodyPr/>
          <a:lstStyle/>
          <a:p>
            <a:r>
              <a:rPr lang="en-US" dirty="0"/>
              <a:t>Goal</a:t>
            </a:r>
            <a:endParaRPr lang="en-IN" dirty="0"/>
          </a:p>
        </p:txBody>
      </p:sp>
      <p:graphicFrame>
        <p:nvGraphicFramePr>
          <p:cNvPr id="3" name="Content Placeholder 2">
            <a:extLst>
              <a:ext uri="{FF2B5EF4-FFF2-40B4-BE49-F238E27FC236}">
                <a16:creationId xmlns:a16="http://schemas.microsoft.com/office/drawing/2014/main" id="{DE615E64-D990-4A63-9FFE-93DF2EBCBC2F}"/>
              </a:ext>
            </a:extLst>
          </p:cNvPr>
          <p:cNvGraphicFramePr>
            <a:graphicFrameLocks noGrp="1"/>
          </p:cNvGraphicFramePr>
          <p:nvPr>
            <p:ph idx="1"/>
            <p:extLst>
              <p:ext uri="{D42A27DB-BD31-4B8C-83A1-F6EECF244321}">
                <p14:modId xmlns:p14="http://schemas.microsoft.com/office/powerpoint/2010/main" val="144474729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70294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FE0E0-367A-4BFF-BDF5-031162439628}"/>
              </a:ext>
            </a:extLst>
          </p:cNvPr>
          <p:cNvSpPr>
            <a:spLocks noGrp="1"/>
          </p:cNvSpPr>
          <p:nvPr>
            <p:ph type="title"/>
          </p:nvPr>
        </p:nvSpPr>
        <p:spPr/>
        <p:txBody>
          <a:bodyPr/>
          <a:lstStyle/>
          <a:p>
            <a:r>
              <a:rPr lang="en-US" dirty="0"/>
              <a:t>Features request</a:t>
            </a:r>
            <a:endParaRPr lang="en-IN" dirty="0"/>
          </a:p>
        </p:txBody>
      </p:sp>
      <p:graphicFrame>
        <p:nvGraphicFramePr>
          <p:cNvPr id="3" name="Table 4">
            <a:extLst>
              <a:ext uri="{FF2B5EF4-FFF2-40B4-BE49-F238E27FC236}">
                <a16:creationId xmlns:a16="http://schemas.microsoft.com/office/drawing/2014/main" id="{FE22B2A7-495D-4952-B4AF-D73B247A928D}"/>
              </a:ext>
            </a:extLst>
          </p:cNvPr>
          <p:cNvGraphicFramePr>
            <a:graphicFrameLocks noGrp="1"/>
          </p:cNvGraphicFramePr>
          <p:nvPr>
            <p:ph idx="1"/>
            <p:extLst>
              <p:ext uri="{D42A27DB-BD31-4B8C-83A1-F6EECF244321}">
                <p14:modId xmlns:p14="http://schemas.microsoft.com/office/powerpoint/2010/main" val="1282911046"/>
              </p:ext>
            </p:extLst>
          </p:nvPr>
        </p:nvGraphicFramePr>
        <p:xfrm>
          <a:off x="838200" y="1825625"/>
          <a:ext cx="10515600" cy="358140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87066188"/>
                    </a:ext>
                  </a:extLst>
                </a:gridCol>
                <a:gridCol w="5257800">
                  <a:extLst>
                    <a:ext uri="{9D8B030D-6E8A-4147-A177-3AD203B41FA5}">
                      <a16:colId xmlns:a16="http://schemas.microsoft.com/office/drawing/2014/main" val="4202252585"/>
                    </a:ext>
                  </a:extLst>
                </a:gridCol>
              </a:tblGrid>
              <a:tr h="370840">
                <a:tc>
                  <a:txBody>
                    <a:bodyPr/>
                    <a:lstStyle/>
                    <a:p>
                      <a:r>
                        <a:rPr lang="en-IN" dirty="0"/>
                        <a:t>Features</a:t>
                      </a:r>
                    </a:p>
                  </a:txBody>
                  <a:tcPr/>
                </a:tc>
                <a:tc>
                  <a:txBody>
                    <a:bodyPr/>
                    <a:lstStyle/>
                    <a:p>
                      <a:r>
                        <a:rPr lang="en-US" dirty="0"/>
                        <a:t>Description </a:t>
                      </a:r>
                      <a:endParaRPr lang="en-IN" dirty="0"/>
                    </a:p>
                  </a:txBody>
                  <a:tcPr/>
                </a:tc>
                <a:extLst>
                  <a:ext uri="{0D108BD9-81ED-4DB2-BD59-A6C34878D82A}">
                    <a16:rowId xmlns:a16="http://schemas.microsoft.com/office/drawing/2014/main" val="1442632793"/>
                  </a:ext>
                </a:extLst>
              </a:tr>
              <a:tr h="370840">
                <a:tc>
                  <a:txBody>
                    <a:bodyPr/>
                    <a:lstStyle/>
                    <a:p>
                      <a:r>
                        <a:rPr lang="en-IN" dirty="0"/>
                        <a:t>Finance View</a:t>
                      </a:r>
                    </a:p>
                  </a:txBody>
                  <a:tcPr/>
                </a:tc>
                <a:tc>
                  <a:txBody>
                    <a:bodyPr/>
                    <a:lstStyle/>
                    <a:p>
                      <a:r>
                        <a:rPr lang="en-US" dirty="0"/>
                        <a:t>Show Profit and loss statement to understand financial performance across Markets, Products, Customers etc.</a:t>
                      </a:r>
                      <a:endParaRPr lang="en-IN" dirty="0"/>
                    </a:p>
                  </a:txBody>
                  <a:tcPr/>
                </a:tc>
                <a:extLst>
                  <a:ext uri="{0D108BD9-81ED-4DB2-BD59-A6C34878D82A}">
                    <a16:rowId xmlns:a16="http://schemas.microsoft.com/office/drawing/2014/main" val="787024477"/>
                  </a:ext>
                </a:extLst>
              </a:tr>
              <a:tr h="370840">
                <a:tc>
                  <a:txBody>
                    <a:bodyPr/>
                    <a:lstStyle/>
                    <a:p>
                      <a:r>
                        <a:rPr lang="en-IN" dirty="0"/>
                        <a:t>Sales View</a:t>
                      </a:r>
                    </a:p>
                  </a:txBody>
                  <a:tcPr/>
                </a:tc>
                <a:tc>
                  <a:txBody>
                    <a:bodyPr/>
                    <a:lstStyle/>
                    <a:p>
                      <a:r>
                        <a:rPr lang="en-US" dirty="0"/>
                        <a:t>Show Top / Bottom Customers along with Key Metrics. A matrix would be preferable to understand their performance.</a:t>
                      </a:r>
                      <a:endParaRPr lang="en-IN" dirty="0"/>
                    </a:p>
                  </a:txBody>
                  <a:tcPr/>
                </a:tc>
                <a:extLst>
                  <a:ext uri="{0D108BD9-81ED-4DB2-BD59-A6C34878D82A}">
                    <a16:rowId xmlns:a16="http://schemas.microsoft.com/office/drawing/2014/main" val="2197621531"/>
                  </a:ext>
                </a:extLst>
              </a:tr>
              <a:tr h="370840">
                <a:tc>
                  <a:txBody>
                    <a:bodyPr/>
                    <a:lstStyle/>
                    <a:p>
                      <a:r>
                        <a:rPr lang="en-IN" dirty="0"/>
                        <a:t>Marketing View</a:t>
                      </a:r>
                    </a:p>
                  </a:txBody>
                  <a:tcPr/>
                </a:tc>
                <a:tc>
                  <a:txBody>
                    <a:bodyPr/>
                    <a:lstStyle/>
                    <a:p>
                      <a:r>
                        <a:rPr lang="en-US" dirty="0"/>
                        <a:t>Same as Sales view but for Products</a:t>
                      </a:r>
                      <a:endParaRPr lang="en-IN" dirty="0"/>
                    </a:p>
                  </a:txBody>
                  <a:tcPr/>
                </a:tc>
                <a:extLst>
                  <a:ext uri="{0D108BD9-81ED-4DB2-BD59-A6C34878D82A}">
                    <a16:rowId xmlns:a16="http://schemas.microsoft.com/office/drawing/2014/main" val="2125430062"/>
                  </a:ext>
                </a:extLst>
              </a:tr>
              <a:tr h="370840">
                <a:tc>
                  <a:txBody>
                    <a:bodyPr/>
                    <a:lstStyle/>
                    <a:p>
                      <a:r>
                        <a:rPr lang="en-IN" dirty="0"/>
                        <a:t>Supply Chain</a:t>
                      </a:r>
                    </a:p>
                  </a:txBody>
                  <a:tcPr/>
                </a:tc>
                <a:tc>
                  <a:txBody>
                    <a:bodyPr/>
                    <a:lstStyle/>
                    <a:p>
                      <a:r>
                        <a:rPr lang="en-US" dirty="0"/>
                        <a:t>Reliability, Forecast Accuracy in a view to understand SC Performance.</a:t>
                      </a:r>
                      <a:endParaRPr lang="en-IN" dirty="0"/>
                    </a:p>
                  </a:txBody>
                  <a:tcPr/>
                </a:tc>
                <a:extLst>
                  <a:ext uri="{0D108BD9-81ED-4DB2-BD59-A6C34878D82A}">
                    <a16:rowId xmlns:a16="http://schemas.microsoft.com/office/drawing/2014/main" val="2628964505"/>
                  </a:ext>
                </a:extLst>
              </a:tr>
              <a:tr h="370840">
                <a:tc>
                  <a:txBody>
                    <a:bodyPr/>
                    <a:lstStyle/>
                    <a:p>
                      <a:r>
                        <a:rPr lang="en-IN" dirty="0"/>
                        <a:t>Executive View</a:t>
                      </a:r>
                    </a:p>
                  </a:txBody>
                  <a:tcPr/>
                </a:tc>
                <a:tc>
                  <a:txBody>
                    <a:bodyPr/>
                    <a:lstStyle/>
                    <a:p>
                      <a:r>
                        <a:rPr lang="en-US" dirty="0"/>
                        <a:t>Integrated view of key insights for executives. </a:t>
                      </a:r>
                      <a:endParaRPr lang="en-IN" dirty="0"/>
                    </a:p>
                  </a:txBody>
                  <a:tcPr/>
                </a:tc>
                <a:extLst>
                  <a:ext uri="{0D108BD9-81ED-4DB2-BD59-A6C34878D82A}">
                    <a16:rowId xmlns:a16="http://schemas.microsoft.com/office/drawing/2014/main" val="2923544151"/>
                  </a:ext>
                </a:extLst>
              </a:tr>
            </a:tbl>
          </a:graphicData>
        </a:graphic>
      </p:graphicFrame>
    </p:spTree>
    <p:extLst>
      <p:ext uri="{BB962C8B-B14F-4D97-AF65-F5344CB8AC3E}">
        <p14:creationId xmlns:p14="http://schemas.microsoft.com/office/powerpoint/2010/main" val="6335106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2DF7D-849C-4138-86C9-1B8949278B06}"/>
              </a:ext>
            </a:extLst>
          </p:cNvPr>
          <p:cNvSpPr>
            <a:spLocks noGrp="1"/>
          </p:cNvSpPr>
          <p:nvPr>
            <p:ph type="title"/>
          </p:nvPr>
        </p:nvSpPr>
        <p:spPr/>
        <p:txBody>
          <a:bodyPr/>
          <a:lstStyle/>
          <a:p>
            <a:r>
              <a:rPr lang="en-US" dirty="0"/>
              <a:t>Data Source</a:t>
            </a:r>
            <a:endParaRPr lang="en-IN" dirty="0"/>
          </a:p>
        </p:txBody>
      </p:sp>
      <p:graphicFrame>
        <p:nvGraphicFramePr>
          <p:cNvPr id="25" name="Content Placeholder 24">
            <a:extLst>
              <a:ext uri="{FF2B5EF4-FFF2-40B4-BE49-F238E27FC236}">
                <a16:creationId xmlns:a16="http://schemas.microsoft.com/office/drawing/2014/main" id="{35CA35F1-E44B-4160-AD50-A717AC5B4CF6}"/>
              </a:ext>
            </a:extLst>
          </p:cNvPr>
          <p:cNvGraphicFramePr>
            <a:graphicFrameLocks noGrp="1"/>
          </p:cNvGraphicFramePr>
          <p:nvPr>
            <p:ph idx="1"/>
            <p:extLst>
              <p:ext uri="{D42A27DB-BD31-4B8C-83A1-F6EECF244321}">
                <p14:modId xmlns:p14="http://schemas.microsoft.com/office/powerpoint/2010/main" val="918188592"/>
              </p:ext>
            </p:extLst>
          </p:nvPr>
        </p:nvGraphicFramePr>
        <p:xfrm>
          <a:off x="838200" y="1825625"/>
          <a:ext cx="10515600" cy="11958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F023C066-1ED8-4C1B-8475-34EA3DC22248}"/>
              </a:ext>
            </a:extLst>
          </p:cNvPr>
          <p:cNvPicPr>
            <a:picLocks noChangeAspect="1"/>
          </p:cNvPicPr>
          <p:nvPr/>
        </p:nvPicPr>
        <p:blipFill>
          <a:blip r:embed="rId7"/>
          <a:stretch>
            <a:fillRect/>
          </a:stretch>
        </p:blipFill>
        <p:spPr>
          <a:xfrm>
            <a:off x="838200" y="3313042"/>
            <a:ext cx="1301132" cy="742123"/>
          </a:xfrm>
          <a:prstGeom prst="rect">
            <a:avLst/>
          </a:prstGeom>
        </p:spPr>
      </p:pic>
      <p:pic>
        <p:nvPicPr>
          <p:cNvPr id="7" name="Picture 6">
            <a:extLst>
              <a:ext uri="{FF2B5EF4-FFF2-40B4-BE49-F238E27FC236}">
                <a16:creationId xmlns:a16="http://schemas.microsoft.com/office/drawing/2014/main" id="{FDD4D3DC-FDD7-4591-8DAA-B3BBC7B62B9D}"/>
              </a:ext>
            </a:extLst>
          </p:cNvPr>
          <p:cNvPicPr>
            <a:picLocks noChangeAspect="1"/>
          </p:cNvPicPr>
          <p:nvPr/>
        </p:nvPicPr>
        <p:blipFill>
          <a:blip r:embed="rId8"/>
          <a:stretch>
            <a:fillRect/>
          </a:stretch>
        </p:blipFill>
        <p:spPr>
          <a:xfrm>
            <a:off x="838199" y="4190102"/>
            <a:ext cx="1301132" cy="848140"/>
          </a:xfrm>
          <a:prstGeom prst="rect">
            <a:avLst/>
          </a:prstGeom>
        </p:spPr>
      </p:pic>
      <p:pic>
        <p:nvPicPr>
          <p:cNvPr id="9" name="Picture 8">
            <a:extLst>
              <a:ext uri="{FF2B5EF4-FFF2-40B4-BE49-F238E27FC236}">
                <a16:creationId xmlns:a16="http://schemas.microsoft.com/office/drawing/2014/main" id="{B13FFE21-8EF1-426E-B627-140B10B5DAB3}"/>
              </a:ext>
            </a:extLst>
          </p:cNvPr>
          <p:cNvPicPr>
            <a:picLocks noChangeAspect="1"/>
          </p:cNvPicPr>
          <p:nvPr/>
        </p:nvPicPr>
        <p:blipFill>
          <a:blip r:embed="rId9"/>
          <a:stretch>
            <a:fillRect/>
          </a:stretch>
        </p:blipFill>
        <p:spPr>
          <a:xfrm>
            <a:off x="838199" y="5173179"/>
            <a:ext cx="926300" cy="742123"/>
          </a:xfrm>
          <a:prstGeom prst="rect">
            <a:avLst/>
          </a:prstGeom>
        </p:spPr>
      </p:pic>
      <p:sp>
        <p:nvSpPr>
          <p:cNvPr id="10" name="Right Brace 9">
            <a:extLst>
              <a:ext uri="{FF2B5EF4-FFF2-40B4-BE49-F238E27FC236}">
                <a16:creationId xmlns:a16="http://schemas.microsoft.com/office/drawing/2014/main" id="{40A21BC7-23D0-472E-B299-AAE6AE6C714D}"/>
              </a:ext>
            </a:extLst>
          </p:cNvPr>
          <p:cNvSpPr/>
          <p:nvPr/>
        </p:nvSpPr>
        <p:spPr>
          <a:xfrm>
            <a:off x="2584174" y="3313042"/>
            <a:ext cx="92765" cy="1725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pic>
        <p:nvPicPr>
          <p:cNvPr id="13" name="Picture 12">
            <a:extLst>
              <a:ext uri="{FF2B5EF4-FFF2-40B4-BE49-F238E27FC236}">
                <a16:creationId xmlns:a16="http://schemas.microsoft.com/office/drawing/2014/main" id="{C3AEFEC6-E0AF-4444-8932-9C545F9475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81737" y="3865422"/>
            <a:ext cx="768629" cy="649359"/>
          </a:xfrm>
          <a:prstGeom prst="rect">
            <a:avLst/>
          </a:prstGeom>
        </p:spPr>
      </p:pic>
      <p:cxnSp>
        <p:nvCxnSpPr>
          <p:cNvPr id="15" name="Straight Arrow Connector 14">
            <a:extLst>
              <a:ext uri="{FF2B5EF4-FFF2-40B4-BE49-F238E27FC236}">
                <a16:creationId xmlns:a16="http://schemas.microsoft.com/office/drawing/2014/main" id="{2AEE4426-9A33-4BFC-9FF7-0990FA004CF7}"/>
              </a:ext>
            </a:extLst>
          </p:cNvPr>
          <p:cNvCxnSpPr>
            <a:cxnSpLocks/>
          </p:cNvCxnSpPr>
          <p:nvPr/>
        </p:nvCxnSpPr>
        <p:spPr>
          <a:xfrm>
            <a:off x="1895061" y="5544240"/>
            <a:ext cx="1086676" cy="0"/>
          </a:xfrm>
          <a:prstGeom prst="straightConnector1">
            <a:avLst/>
          </a:prstGeom>
          <a:ln w="38100">
            <a:prstDash val="dashDot"/>
            <a:tailEnd type="triangle"/>
          </a:ln>
        </p:spPr>
        <p:style>
          <a:lnRef idx="1">
            <a:schemeClr val="accent1"/>
          </a:lnRef>
          <a:fillRef idx="0">
            <a:schemeClr val="accent1"/>
          </a:fillRef>
          <a:effectRef idx="0">
            <a:schemeClr val="accent1"/>
          </a:effectRef>
          <a:fontRef idx="minor">
            <a:schemeClr val="tx1"/>
          </a:fontRef>
        </p:style>
      </p:cxnSp>
      <p:pic>
        <p:nvPicPr>
          <p:cNvPr id="1036" name="Picture 12" descr="Free icon &quot;Microsoft Excel icon&quot;">
            <a:extLst>
              <a:ext uri="{FF2B5EF4-FFF2-40B4-BE49-F238E27FC236}">
                <a16:creationId xmlns:a16="http://schemas.microsoft.com/office/drawing/2014/main" id="{D9FFE2ED-F17F-4BC7-A5AF-D8DD4949B2D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01006" y="5219560"/>
            <a:ext cx="649360" cy="649360"/>
          </a:xfrm>
          <a:prstGeom prst="rect">
            <a:avLst/>
          </a:prstGeom>
          <a:noFill/>
          <a:extLst>
            <a:ext uri="{909E8E84-426E-40DD-AFC4-6F175D3DCCD1}">
              <a14:hiddenFill xmlns:a14="http://schemas.microsoft.com/office/drawing/2010/main">
                <a:solidFill>
                  <a:srgbClr val="FFFFFF"/>
                </a:solidFill>
              </a14:hiddenFill>
            </a:ext>
          </a:extLst>
        </p:spPr>
      </p:pic>
      <p:sp>
        <p:nvSpPr>
          <p:cNvPr id="22" name="Right Brace 21">
            <a:extLst>
              <a:ext uri="{FF2B5EF4-FFF2-40B4-BE49-F238E27FC236}">
                <a16:creationId xmlns:a16="http://schemas.microsoft.com/office/drawing/2014/main" id="{68841378-169E-48CD-B416-950BD05C52F3}"/>
              </a:ext>
            </a:extLst>
          </p:cNvPr>
          <p:cNvSpPr/>
          <p:nvPr/>
        </p:nvSpPr>
        <p:spPr>
          <a:xfrm>
            <a:off x="4585252" y="3865422"/>
            <a:ext cx="145774" cy="200349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pic>
        <p:nvPicPr>
          <p:cNvPr id="1038" name="Picture 14" descr="Power BI Logo, symbol, meaning, history, PNG, brand">
            <a:extLst>
              <a:ext uri="{FF2B5EF4-FFF2-40B4-BE49-F238E27FC236}">
                <a16:creationId xmlns:a16="http://schemas.microsoft.com/office/drawing/2014/main" id="{B1CBF76F-AC9D-4949-A61F-1F9990562B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53705" y="4160459"/>
            <a:ext cx="1442582" cy="101272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4" name="Diagram 23">
            <a:extLst>
              <a:ext uri="{FF2B5EF4-FFF2-40B4-BE49-F238E27FC236}">
                <a16:creationId xmlns:a16="http://schemas.microsoft.com/office/drawing/2014/main" id="{846C5840-0FA4-48EF-8F18-980839E63B24}"/>
              </a:ext>
            </a:extLst>
          </p:cNvPr>
          <p:cNvGraphicFramePr/>
          <p:nvPr>
            <p:extLst>
              <p:ext uri="{D42A27DB-BD31-4B8C-83A1-F6EECF244321}">
                <p14:modId xmlns:p14="http://schemas.microsoft.com/office/powerpoint/2010/main" val="244086352"/>
              </p:ext>
            </p:extLst>
          </p:nvPr>
        </p:nvGraphicFramePr>
        <p:xfrm>
          <a:off x="6510752" y="3156433"/>
          <a:ext cx="4843048" cy="271069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14583777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1036"/>
                                        </p:tgtEl>
                                        <p:attrNameLst>
                                          <p:attrName>style.visibility</p:attrName>
                                        </p:attrNameLst>
                                      </p:cBhvr>
                                      <p:to>
                                        <p:strVal val="visible"/>
                                      </p:to>
                                    </p:set>
                                    <p:animEffect transition="in" filter="fade">
                                      <p:cBhvr>
                                        <p:cTn id="39" dur="500"/>
                                        <p:tgtEl>
                                          <p:spTgt spid="103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1038"/>
                                        </p:tgtEl>
                                        <p:attrNameLst>
                                          <p:attrName>style.visibility</p:attrName>
                                        </p:attrNameLst>
                                      </p:cBhvr>
                                      <p:to>
                                        <p:strVal val="visible"/>
                                      </p:to>
                                    </p:set>
                                    <p:animEffect transition="in" filter="fade">
                                      <p:cBhvr>
                                        <p:cTn id="48" dur="500"/>
                                        <p:tgtEl>
                                          <p:spTgt spid="1038"/>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wipe(up)">
                                      <p:cBhvr>
                                        <p:cTn id="5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5" grpId="0">
        <p:bldAsOne/>
      </p:bldGraphic>
      <p:bldP spid="10" grpId="0" animBg="1"/>
      <p:bldP spid="22" grpId="0" animBg="1"/>
      <p:bldGraphic spid="24" grpId="0">
        <p:bldAsOne/>
      </p:bldGraphic>
    </p:bldLst>
  </p:timing>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554</Words>
  <Application>Microsoft Office PowerPoint</Application>
  <PresentationFormat>Widescreen</PresentationFormat>
  <Paragraphs>76</Paragraphs>
  <Slides>13</Slides>
  <Notes>0</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Segoe UI</vt:lpstr>
      <vt:lpstr>Tw Cen MT Condensed Extra Bold</vt:lpstr>
      <vt:lpstr>Office Theme</vt:lpstr>
      <vt:lpstr>Business Insights 360 </vt:lpstr>
      <vt:lpstr>Agenda</vt:lpstr>
      <vt:lpstr>Company Overview</vt:lpstr>
      <vt:lpstr>Business Model</vt:lpstr>
      <vt:lpstr>Business Model</vt:lpstr>
      <vt:lpstr>Problem statement</vt:lpstr>
      <vt:lpstr>Goal</vt:lpstr>
      <vt:lpstr>Features request</vt:lpstr>
      <vt:lpstr>Data Source</vt:lpstr>
      <vt:lpstr>Data Modeling</vt:lpstr>
      <vt:lpstr>Dashboard Overview</vt:lpstr>
      <vt:lpstr>Recommendation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67</cp:revision>
  <dcterms:created xsi:type="dcterms:W3CDTF">2024-07-26T14:25:14Z</dcterms:created>
  <dcterms:modified xsi:type="dcterms:W3CDTF">2024-08-02T11:41:20Z</dcterms:modified>
</cp:coreProperties>
</file>